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sldIdLst>
    <p:sldId id="257" r:id="rId2"/>
    <p:sldId id="2147478732" r:id="rId3"/>
    <p:sldId id="258" r:id="rId4"/>
    <p:sldId id="259" r:id="rId5"/>
    <p:sldId id="260" r:id="rId6"/>
    <p:sldId id="2147478727" r:id="rId7"/>
    <p:sldId id="261" r:id="rId8"/>
    <p:sldId id="2147478729" r:id="rId9"/>
    <p:sldId id="2147478742" r:id="rId10"/>
    <p:sldId id="262" r:id="rId11"/>
    <p:sldId id="2147478731" r:id="rId12"/>
    <p:sldId id="2147478738" r:id="rId13"/>
    <p:sldId id="263" r:id="rId14"/>
    <p:sldId id="2147478733" r:id="rId15"/>
    <p:sldId id="2147478736" r:id="rId16"/>
    <p:sldId id="2147478734" r:id="rId17"/>
    <p:sldId id="2147478737" r:id="rId18"/>
    <p:sldId id="2147478735" r:id="rId19"/>
    <p:sldId id="264" r:id="rId20"/>
    <p:sldId id="265" r:id="rId21"/>
    <p:sldId id="266" r:id="rId22"/>
    <p:sldId id="268" r:id="rId23"/>
    <p:sldId id="267" r:id="rId24"/>
    <p:sldId id="2147478739" r:id="rId25"/>
    <p:sldId id="2147478743" r:id="rId26"/>
    <p:sldId id="2147478744" r:id="rId27"/>
    <p:sldId id="2147478745" r:id="rId28"/>
    <p:sldId id="2147478746" r:id="rId29"/>
    <p:sldId id="2147478740" r:id="rId30"/>
    <p:sldId id="2147478741" r:id="rId31"/>
    <p:sldId id="214747872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86D0E-EBEE-4166-BEDB-48918781CCCE}" v="2" dt="2022-11-09T09:10:55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8414" autoAdjust="0"/>
  </p:normalViewPr>
  <p:slideViewPr>
    <p:cSldViewPr snapToGrid="0">
      <p:cViewPr varScale="1">
        <p:scale>
          <a:sx n="107" d="100"/>
          <a:sy n="107" d="100"/>
        </p:scale>
        <p:origin x="2140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EF2D5-D2D0-44D0-B65F-4EF3F3B308F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BFA81-98C2-44F5-960A-AAEE7FB875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00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52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158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45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2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895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25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82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0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851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428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86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618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916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21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56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22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61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67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621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762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a048ac5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a048ac5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aed526d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aed526d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3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1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1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6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6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35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BFA81-98C2-44F5-960A-AAEE7FB875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7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A781-9582-D698-637B-937FB4C58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AF841-EF5F-737B-4783-14ACF7965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2E8B-DE66-D239-40AE-EF0C9EFC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F028A-E2A0-191B-7700-4C8BE63C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E25C71-26CB-6077-2636-5BFD00D2F3D0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372231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DEAD-E794-7D97-9405-A4AAC889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18161-F1D4-A1DF-2079-BB64637D4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A2EE5-C335-44E7-8C6D-16F2D1AB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860C-702E-D43B-1DE6-B8B3FC715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426FC-293E-1442-9809-B4BAD827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0C93C-7DEA-4EB1-B764-BC750DB3E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0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8C442-2ECE-4226-9157-7056DD4EE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7B227-D28E-10D8-40E1-1DF09CD7B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D4188-CC5F-87A5-D9C3-A97F3E91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F5263-C688-1394-888D-7FF6E298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A6087-7FBA-7414-566E-99215B0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0C93C-7DEA-4EB1-B764-BC750DB3E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05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9D73DB-0987-776C-0E58-79C061220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352" y="1233488"/>
            <a:ext cx="11420475" cy="4998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65778" indent="0">
              <a:buNone/>
              <a:defRPr sz="2000">
                <a:solidFill>
                  <a:schemeClr val="bg1"/>
                </a:solidFill>
              </a:defRPr>
            </a:lvl2pPr>
            <a:lvl3pPr marL="731557" indent="0">
              <a:buNone/>
              <a:defRPr sz="1400">
                <a:solidFill>
                  <a:schemeClr val="bg1"/>
                </a:solidFill>
              </a:defRPr>
            </a:lvl3pPr>
            <a:lvl4pPr marL="1059234" indent="0">
              <a:buNone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Segoe UI </a:t>
            </a:r>
            <a:r>
              <a:rPr lang="en-US" err="1"/>
              <a:t>Semibold</a:t>
            </a:r>
            <a:r>
              <a:rPr lang="en-US"/>
              <a:t>, size 28pt for first level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14pt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3640986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997">
          <p15:clr>
            <a:srgbClr val="919191"/>
          </p15:clr>
        </p15:guide>
        <p15:guide id="5" pos="3081">
          <p15:clr>
            <a:srgbClr val="919191"/>
          </p15:clr>
        </p15:guide>
        <p15:guide id="6" pos="5717">
          <p15:clr>
            <a:srgbClr val="919191"/>
          </p15:clr>
        </p15:guide>
        <p15:guide id="7" pos="5802">
          <p15:clr>
            <a:srgbClr val="919191"/>
          </p15:clr>
        </p15:guide>
        <p15:guide id="8" pos="8438">
          <p15:clr>
            <a:srgbClr val="919191"/>
          </p15:clr>
        </p15:guide>
        <p15:guide id="9" pos="8522">
          <p15:clr>
            <a:srgbClr val="919191"/>
          </p15:clr>
        </p15:guide>
        <p15:guide id="13" orient="horz" pos="1166">
          <p15:clr>
            <a:srgbClr val="919191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63A1-F600-C3A8-275C-8ADBDDDD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D1DE-AF8B-6FB6-73A9-F6494B4E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D640-301B-7D92-02B1-C330B752B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2688-6E91-DB52-7886-94224F6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52A081-6D29-8D88-89FF-964497F43BA5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128654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9ACD-8AD3-F023-8CC2-BC157A1C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480EB-71AE-5B03-8081-033E6E18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557B5-9E10-23C2-1BDD-6B6AE9B3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42AE8-C4D8-3E79-285B-E8156C8B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CD1AA7-2BE3-21C9-8E82-2F09EE3C1879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152242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3D8D-4BE4-185B-ACD6-3FD6E2FD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2328-0B3E-4E25-81AA-C0B07B82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48895-5C0B-B0DA-4CAD-E9AE35DE6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7D7A3-BA24-6C72-AC7B-A235AF63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44255-1D94-66B3-670A-5C7DF251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E4027B-304C-0EBF-7F6C-DD2859C6F6AC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104488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6C9C-E16C-A6F7-7F5E-05382522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FF4FA-F54D-4584-A2DA-F68B8B4D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8329B-08A6-7604-2FB0-B048BA99B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3AD9D-EE7B-20D7-973D-DF990525E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4A305-8441-8307-B54D-B9E37ADE2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61B4F-46D8-CE1E-B096-9663E115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BCE02-98CC-4C11-049F-CE3A6BF6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3060A4B-42E8-E5FB-9F83-D0EDA36420A3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363649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1717-3816-E172-15F0-8CF56531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EE83E-DD86-5678-72C2-63AA9A68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5240A-0B45-6C06-AAF7-C50A3306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F1B740-1C67-9C7E-87EA-4BB886B434E7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409859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7D3F9-13D5-1C25-1C4A-883A45B7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8267A-FD20-EBD8-489D-FFD6E76C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E9320E-C0B0-CCF9-3245-FFDBF18A3F23}"/>
              </a:ext>
            </a:extLst>
          </p:cNvPr>
          <p:cNvSpPr txBox="1">
            <a:spLocks/>
          </p:cNvSpPr>
          <p:nvPr userDrawn="1"/>
        </p:nvSpPr>
        <p:spPr>
          <a:xfrm>
            <a:off x="919070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gradFill>
                  <a:gsLst>
                    <a:gs pos="20000">
                      <a:srgbClr val="E22904"/>
                    </a:gs>
                    <a:gs pos="83000">
                      <a:srgbClr val="FFC00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100491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0844-E755-5A91-ACDD-3FFF535D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5CCA7-C6D9-7962-F9CF-6D7713793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E57B0-F52E-4FC3-82C2-3AF4C3791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564DC-8A66-277B-1AE5-463BAC9F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D4C7-C942-F927-EC90-E313C96A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10408-0E8C-6770-FD7A-BF3240F8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0C93C-7DEA-4EB1-B764-BC750DB3E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7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285E-A77C-F1E4-2879-1D762244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6EBB1-06ED-29FA-2A60-BB2150B74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68908-750B-7F7D-EAB9-6AE81372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CA63-E38D-694C-D6D9-D05C956E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EB4CD-5E6E-E631-76B4-61D922D4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6C97B-AFF6-0029-B81F-C500F544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0C93C-7DEA-4EB1-B764-BC750DB3E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62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D2FE9-3D77-AB89-8B97-950150D9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AF502-8248-C66E-69C9-A62EE1CB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1D87-5D0F-8399-80B5-453FEEE35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D875E-D108-4E3C-9E76-BBC63726173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007AD-48E1-E3B6-485F-61CC7477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94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cognitive-services/openai-service/" TargetMode="External"/><Relationship Id="rId7" Type="http://schemas.openxmlformats.org/officeDocument/2006/relationships/image" Target="../media/image25.jpeg"/><Relationship Id="rId2" Type="http://schemas.openxmlformats.org/officeDocument/2006/relationships/hyperlink" Target="https://bit.ly/brkhci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hyperlink" Target="https://azure.microsoft.com/en-us/products/cognitive-services/speech-to-tex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462936-3D44-5EB5-3C36-62A356BFF7AB}"/>
              </a:ext>
            </a:extLst>
          </p:cNvPr>
          <p:cNvSpPr txBox="1"/>
          <p:nvPr/>
        </p:nvSpPr>
        <p:spPr>
          <a:xfrm>
            <a:off x="389106" y="1534522"/>
            <a:ext cx="106615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gradFill flip="none" rotWithShape="1">
                  <a:gsLst>
                    <a:gs pos="26000">
                      <a:srgbClr val="F8B2EB"/>
                    </a:gs>
                    <a:gs pos="0">
                      <a:srgbClr val="FEF4FC"/>
                    </a:gs>
                    <a:gs pos="45000">
                      <a:srgbClr val="B81098"/>
                    </a:gs>
                    <a:gs pos="83000">
                      <a:srgbClr val="7030A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GB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How much Git can we learn?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C7495C-D90A-15D4-6698-D7BDE64254E7}"/>
              </a:ext>
            </a:extLst>
          </p:cNvPr>
          <p:cNvCxnSpPr/>
          <p:nvPr/>
        </p:nvCxnSpPr>
        <p:spPr>
          <a:xfrm>
            <a:off x="524447" y="3086416"/>
            <a:ext cx="8793804" cy="0"/>
          </a:xfrm>
          <a:prstGeom prst="line">
            <a:avLst/>
          </a:prstGeom>
          <a:ln w="57150">
            <a:gradFill flip="none" rotWithShape="1">
              <a:gsLst>
                <a:gs pos="25000">
                  <a:srgbClr val="E22904"/>
                </a:gs>
                <a:gs pos="100000">
                  <a:srgbClr val="FFC000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3450C83-35A3-275F-25A6-B5A40306116F}"/>
              </a:ext>
            </a:extLst>
          </p:cNvPr>
          <p:cNvSpPr txBox="1"/>
          <p:nvPr/>
        </p:nvSpPr>
        <p:spPr>
          <a:xfrm>
            <a:off x="3144232" y="4516340"/>
            <a:ext cx="3554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Sarah Lean</a:t>
            </a:r>
          </a:p>
          <a:p>
            <a:r>
              <a:rPr lang="en-GB" sz="40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@Techielass</a:t>
            </a:r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EE503E0-66FD-1BBE-37F9-44B26E837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7" y="3813101"/>
            <a:ext cx="2313167" cy="231316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9314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Add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0EEFD-6815-A8C6-E348-668AC785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309751"/>
            <a:ext cx="9060698" cy="28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Add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B81BC-488D-DB23-B1E6-7E2C12B4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7" y="2309750"/>
            <a:ext cx="9060701" cy="28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Add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DAC2B-4B55-0767-683E-A4EA422D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7" y="2309750"/>
            <a:ext cx="9060701" cy="28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Rename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5EC6B-21EA-2077-EA61-E610AC0A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7" y="2309750"/>
            <a:ext cx="9060701" cy="28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Git mv...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5C81-E87C-B3E5-6C32-809521C2628A}"/>
              </a:ext>
            </a:extLst>
          </p:cNvPr>
          <p:cNvSpPr txBox="1"/>
          <p:nvPr/>
        </p:nvSpPr>
        <p:spPr>
          <a:xfrm>
            <a:off x="924128" y="2033081"/>
            <a:ext cx="8463063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Mv old_file.md  new_file.md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cs typeface="Calibri"/>
              </a:rPr>
              <a:t>Git add </a:t>
            </a:r>
            <a:r>
              <a:rPr lang="en-GB" sz="4400" dirty="0" err="1">
                <a:solidFill>
                  <a:schemeClr val="bg1"/>
                </a:solidFill>
                <a:cs typeface="Calibri"/>
              </a:rPr>
              <a:t>new_file.add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cs typeface="Calibri"/>
              </a:rPr>
              <a:t>Git rm old_file.</a:t>
            </a:r>
            <a:r>
              <a:rPr lang="en-GB" sz="4400" dirty="0">
                <a:solidFill>
                  <a:schemeClr val="bg1"/>
                </a:solidFill>
              </a:rPr>
              <a:t>ad</a:t>
            </a:r>
            <a:endParaRPr lang="en-GB" sz="4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2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Rename file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D0CC2-9080-DFEB-FD84-5DEC372B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8" y="2043704"/>
            <a:ext cx="8765969" cy="27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8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Moving files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544FC-A727-A6BE-629F-C7BDBBFB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7" y="2309750"/>
            <a:ext cx="9060701" cy="28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Move file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28641-ACE7-1237-6373-3FDE2434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08" y="2240955"/>
            <a:ext cx="10244447" cy="23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6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Git mv options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5C81-E87C-B3E5-6C32-809521C2628A}"/>
              </a:ext>
            </a:extLst>
          </p:cNvPr>
          <p:cNvSpPr txBox="1"/>
          <p:nvPr/>
        </p:nvSpPr>
        <p:spPr>
          <a:xfrm>
            <a:off x="3914619" y="1501119"/>
            <a:ext cx="8463063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cs typeface="Calibri"/>
              </a:rPr>
              <a:t>Git mv –f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GB" sz="44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cs typeface="Calibri"/>
              </a:rPr>
              <a:t>Git mv –k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cs typeface="Calibri"/>
              </a:rPr>
              <a:t>Git mv –n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cs typeface="Calibri"/>
              </a:rPr>
              <a:t>Git mv -v</a:t>
            </a:r>
          </a:p>
        </p:txBody>
      </p:sp>
    </p:spTree>
    <p:extLst>
      <p:ext uri="{BB962C8B-B14F-4D97-AF65-F5344CB8AC3E}">
        <p14:creationId xmlns:p14="http://schemas.microsoft.com/office/powerpoint/2010/main" val="9086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Commit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9619-71DB-23EF-FC97-E9237CEE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2274344"/>
            <a:ext cx="8985662" cy="28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Sarah 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5C81-E87C-B3E5-6C32-809521C2628A}"/>
              </a:ext>
            </a:extLst>
          </p:cNvPr>
          <p:cNvSpPr txBox="1"/>
          <p:nvPr/>
        </p:nvSpPr>
        <p:spPr>
          <a:xfrm>
            <a:off x="838200" y="1704976"/>
            <a:ext cx="717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Cloud Solution Architect at Microsoft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ED221-7292-4574-8CCA-AA9F0F201094}"/>
              </a:ext>
            </a:extLst>
          </p:cNvPr>
          <p:cNvSpPr txBox="1"/>
          <p:nvPr/>
        </p:nvSpPr>
        <p:spPr>
          <a:xfrm>
            <a:off x="838200" y="2890391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International Speaker, Blogger, YouTuber, Community Leader.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85F60-9571-41D7-8400-82AAD0DEC6A7}"/>
              </a:ext>
            </a:extLst>
          </p:cNvPr>
          <p:cNvSpPr txBox="1"/>
          <p:nvPr/>
        </p:nvSpPr>
        <p:spPr>
          <a:xfrm>
            <a:off x="838200" y="46144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Gardener, cyclist, farmer at heart.</a:t>
            </a:r>
          </a:p>
        </p:txBody>
      </p:sp>
      <p:pic>
        <p:nvPicPr>
          <p:cNvPr id="1028" name="Picture 4" descr="May be an image of 1 person, body of water and nature">
            <a:extLst>
              <a:ext uri="{FF2B5EF4-FFF2-40B4-BE49-F238E27FC236}">
                <a16:creationId xmlns:a16="http://schemas.microsoft.com/office/drawing/2014/main" id="{20475179-07AE-4627-B068-3AFC494A5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4200" y="2416731"/>
            <a:ext cx="4829202" cy="310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Push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6AF95-47F3-84AE-2DB1-E7640E14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68" y="2030680"/>
            <a:ext cx="8209463" cy="35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Fetch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94BF1-DC15-7DBC-7698-26BB281C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68" y="2013609"/>
            <a:ext cx="8209463" cy="35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1EDEA7-1ED6-5BB4-65A2-4C43D4CB1A8A}"/>
              </a:ext>
            </a:extLst>
          </p:cNvPr>
          <p:cNvSpPr>
            <a:spLocks/>
          </p:cNvSpPr>
          <p:nvPr/>
        </p:nvSpPr>
        <p:spPr bwMode="auto">
          <a:xfrm>
            <a:off x="680606" y="1465512"/>
            <a:ext cx="11007771" cy="3672187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rgbClr val="C00000"/>
                </a:gs>
                <a:gs pos="20000">
                  <a:srgbClr val="FF0000"/>
                </a:gs>
                <a:gs pos="80000">
                  <a:srgbClr val="FFC000"/>
                </a:gs>
                <a:gs pos="100000">
                  <a:srgbClr val="FFFF00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829EB-AD66-71AA-7192-AD59CC9AB38B}"/>
              </a:ext>
            </a:extLst>
          </p:cNvPr>
          <p:cNvSpPr txBox="1"/>
          <p:nvPr/>
        </p:nvSpPr>
        <p:spPr>
          <a:xfrm>
            <a:off x="1288027" y="1700484"/>
            <a:ext cx="9792930" cy="2834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GB" sz="66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Git branches are a way of encapsulating your changes for a feature or bug.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049DF-1B40-09E9-836B-26CB2A4EF1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0099" y="3835972"/>
            <a:ext cx="1581412" cy="767469"/>
          </a:xfrm>
          <a:prstGeom prst="ellipse">
            <a:avLst/>
          </a:prstGeom>
          <a:noFill/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8516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815 0 L -1.66667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Create a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9AD81-41A4-6A0D-D7D0-2C946E6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98" y="1926785"/>
            <a:ext cx="8172203" cy="36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Push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8ECD4-27D5-4503-0B28-1E10FA04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630" y="1524433"/>
            <a:ext cx="6384394" cy="50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1EDEA7-1ED6-5BB4-65A2-4C43D4CB1A8A}"/>
              </a:ext>
            </a:extLst>
          </p:cNvPr>
          <p:cNvSpPr>
            <a:spLocks/>
          </p:cNvSpPr>
          <p:nvPr/>
        </p:nvSpPr>
        <p:spPr bwMode="auto">
          <a:xfrm>
            <a:off x="680606" y="1465512"/>
            <a:ext cx="11007771" cy="3672187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rgbClr val="C00000"/>
                </a:gs>
                <a:gs pos="20000">
                  <a:srgbClr val="FF0000"/>
                </a:gs>
                <a:gs pos="80000">
                  <a:srgbClr val="FFC000"/>
                </a:gs>
                <a:gs pos="100000">
                  <a:srgbClr val="FFFF00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829EB-AD66-71AA-7192-AD59CC9AB38B}"/>
              </a:ext>
            </a:extLst>
          </p:cNvPr>
          <p:cNvSpPr txBox="1"/>
          <p:nvPr/>
        </p:nvSpPr>
        <p:spPr>
          <a:xfrm>
            <a:off x="1377092" y="2751450"/>
            <a:ext cx="9792930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GB" sz="66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Other Git commands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049DF-1B40-09E9-836B-26CB2A4EF1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0099" y="3835972"/>
            <a:ext cx="1581412" cy="767469"/>
          </a:xfrm>
          <a:prstGeom prst="ellipse">
            <a:avLst/>
          </a:prstGeom>
          <a:noFill/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3170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815 0 L -1.66667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Git Status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FAFBBDE-09C6-EBF6-15AF-FD936C261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90688"/>
            <a:ext cx="8385958" cy="4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Git Log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DFB370B-09F5-C030-D8F0-755D42A8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90687"/>
            <a:ext cx="8385958" cy="4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Git Blame</a:t>
            </a:r>
          </a:p>
        </p:txBody>
      </p:sp>
      <p:pic>
        <p:nvPicPr>
          <p:cNvPr id="4" name="Picture 3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3BF0F4C1-D54B-33AB-6600-2953CC95B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15457"/>
            <a:ext cx="8385958" cy="4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7330433" y="5082200"/>
            <a:ext cx="57500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Micah Linnemeier</a:t>
            </a:r>
            <a:endParaRPr sz="3200" b="1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r>
              <a:rPr lang="en" sz="1333" dirty="0">
                <a:solidFill>
                  <a:srgbClr val="FBD70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UX designer at IBM</a:t>
            </a:r>
            <a:endParaRPr sz="1333" dirty="0">
              <a:solidFill>
                <a:srgbClr val="FBD70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795767" y="1882500"/>
            <a:ext cx="5926800" cy="2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Even the most die-hard CLI user will be more productive with a web UI in certain situations due to fundamental strengths of GUIs that ultimately are tied to traits inherent in humans</a:t>
            </a:r>
            <a:endParaRPr sz="2400" dirty="0"/>
          </a:p>
        </p:txBody>
      </p:sp>
      <p:grpSp>
        <p:nvGrpSpPr>
          <p:cNvPr id="214" name="Google Shape;214;p21"/>
          <p:cNvGrpSpPr/>
          <p:nvPr/>
        </p:nvGrpSpPr>
        <p:grpSpPr>
          <a:xfrm>
            <a:off x="876100" y="1116856"/>
            <a:ext cx="6977096" cy="4140748"/>
            <a:chOff x="238125" y="391925"/>
            <a:chExt cx="7105950" cy="4905325"/>
          </a:xfrm>
        </p:grpSpPr>
        <p:sp>
          <p:nvSpPr>
            <p:cNvPr id="215" name="Google Shape;215;p21"/>
            <p:cNvSpPr/>
            <p:nvPr/>
          </p:nvSpPr>
          <p:spPr>
            <a:xfrm>
              <a:off x="238125" y="391925"/>
              <a:ext cx="7105950" cy="4905325"/>
            </a:xfrm>
            <a:custGeom>
              <a:avLst/>
              <a:gdLst/>
              <a:ahLst/>
              <a:cxnLst/>
              <a:rect l="l" t="t" r="r" b="b"/>
              <a:pathLst>
                <a:path w="284238" h="196213" extrusionOk="0">
                  <a:moveTo>
                    <a:pt x="256785" y="2921"/>
                  </a:moveTo>
                  <a:cubicBezTo>
                    <a:pt x="257089" y="2921"/>
                    <a:pt x="257401" y="2929"/>
                    <a:pt x="257737" y="2953"/>
                  </a:cubicBezTo>
                  <a:lnTo>
                    <a:pt x="259177" y="3025"/>
                  </a:lnTo>
                  <a:cubicBezTo>
                    <a:pt x="259609" y="3097"/>
                    <a:pt x="260113" y="3169"/>
                    <a:pt x="260545" y="3241"/>
                  </a:cubicBezTo>
                  <a:cubicBezTo>
                    <a:pt x="264362" y="3817"/>
                    <a:pt x="267963" y="5257"/>
                    <a:pt x="271131" y="7561"/>
                  </a:cubicBezTo>
                  <a:cubicBezTo>
                    <a:pt x="274228" y="9794"/>
                    <a:pt x="276748" y="12746"/>
                    <a:pt x="278549" y="16131"/>
                  </a:cubicBezTo>
                  <a:cubicBezTo>
                    <a:pt x="280277" y="19588"/>
                    <a:pt x="281213" y="23404"/>
                    <a:pt x="281213" y="27221"/>
                  </a:cubicBezTo>
                  <a:lnTo>
                    <a:pt x="281285" y="27221"/>
                  </a:lnTo>
                  <a:lnTo>
                    <a:pt x="281285" y="136826"/>
                  </a:lnTo>
                  <a:cubicBezTo>
                    <a:pt x="281285" y="140714"/>
                    <a:pt x="280421" y="144531"/>
                    <a:pt x="278621" y="147988"/>
                  </a:cubicBezTo>
                  <a:cubicBezTo>
                    <a:pt x="276892" y="151516"/>
                    <a:pt x="274300" y="154469"/>
                    <a:pt x="271131" y="156773"/>
                  </a:cubicBezTo>
                  <a:cubicBezTo>
                    <a:pt x="267963" y="159078"/>
                    <a:pt x="264290" y="160518"/>
                    <a:pt x="260401" y="161094"/>
                  </a:cubicBezTo>
                  <a:cubicBezTo>
                    <a:pt x="259465" y="161238"/>
                    <a:pt x="258457" y="161310"/>
                    <a:pt x="257521" y="161310"/>
                  </a:cubicBezTo>
                  <a:lnTo>
                    <a:pt x="229291" y="161310"/>
                  </a:lnTo>
                  <a:lnTo>
                    <a:pt x="235340" y="180754"/>
                  </a:lnTo>
                  <a:lnTo>
                    <a:pt x="237501" y="187667"/>
                  </a:lnTo>
                  <a:lnTo>
                    <a:pt x="238005" y="189396"/>
                  </a:lnTo>
                  <a:lnTo>
                    <a:pt x="238293" y="190260"/>
                  </a:lnTo>
                  <a:lnTo>
                    <a:pt x="238437" y="190692"/>
                  </a:lnTo>
                  <a:cubicBezTo>
                    <a:pt x="238473" y="190728"/>
                    <a:pt x="238473" y="190746"/>
                    <a:pt x="238455" y="190746"/>
                  </a:cubicBezTo>
                  <a:cubicBezTo>
                    <a:pt x="238437" y="190746"/>
                    <a:pt x="238401" y="190728"/>
                    <a:pt x="238365" y="190692"/>
                  </a:cubicBezTo>
                  <a:lnTo>
                    <a:pt x="238149" y="190620"/>
                  </a:lnTo>
                  <a:lnTo>
                    <a:pt x="234908" y="189035"/>
                  </a:lnTo>
                  <a:lnTo>
                    <a:pt x="223026" y="183274"/>
                  </a:lnTo>
                  <a:cubicBezTo>
                    <a:pt x="210064" y="176937"/>
                    <a:pt x="197173" y="170456"/>
                    <a:pt x="184427" y="163615"/>
                  </a:cubicBezTo>
                  <a:cubicBezTo>
                    <a:pt x="181774" y="162126"/>
                    <a:pt x="178830" y="161278"/>
                    <a:pt x="175804" y="161278"/>
                  </a:cubicBezTo>
                  <a:cubicBezTo>
                    <a:pt x="175462" y="161278"/>
                    <a:pt x="175120" y="161288"/>
                    <a:pt x="174777" y="161310"/>
                  </a:cubicBezTo>
                  <a:lnTo>
                    <a:pt x="27437" y="161310"/>
                  </a:lnTo>
                  <a:cubicBezTo>
                    <a:pt x="27005" y="161310"/>
                    <a:pt x="26501" y="161238"/>
                    <a:pt x="25997" y="161238"/>
                  </a:cubicBezTo>
                  <a:cubicBezTo>
                    <a:pt x="25565" y="161166"/>
                    <a:pt x="25061" y="161166"/>
                    <a:pt x="24557" y="161094"/>
                  </a:cubicBezTo>
                  <a:lnTo>
                    <a:pt x="23188" y="160878"/>
                  </a:lnTo>
                  <a:cubicBezTo>
                    <a:pt x="22180" y="160734"/>
                    <a:pt x="21316" y="160518"/>
                    <a:pt x="20380" y="160302"/>
                  </a:cubicBezTo>
                  <a:cubicBezTo>
                    <a:pt x="19444" y="160014"/>
                    <a:pt x="18580" y="159654"/>
                    <a:pt x="17643" y="159294"/>
                  </a:cubicBezTo>
                  <a:cubicBezTo>
                    <a:pt x="15915" y="158574"/>
                    <a:pt x="14259" y="157566"/>
                    <a:pt x="12746" y="156413"/>
                  </a:cubicBezTo>
                  <a:cubicBezTo>
                    <a:pt x="6481" y="151804"/>
                    <a:pt x="2809" y="144387"/>
                    <a:pt x="2953" y="136610"/>
                  </a:cubicBezTo>
                  <a:lnTo>
                    <a:pt x="2953" y="27149"/>
                  </a:lnTo>
                  <a:lnTo>
                    <a:pt x="3025" y="25709"/>
                  </a:lnTo>
                  <a:cubicBezTo>
                    <a:pt x="3025" y="24773"/>
                    <a:pt x="3169" y="23836"/>
                    <a:pt x="3313" y="22900"/>
                  </a:cubicBezTo>
                  <a:cubicBezTo>
                    <a:pt x="3457" y="21964"/>
                    <a:pt x="3673" y="20956"/>
                    <a:pt x="4033" y="20092"/>
                  </a:cubicBezTo>
                  <a:cubicBezTo>
                    <a:pt x="4321" y="19156"/>
                    <a:pt x="4609" y="18291"/>
                    <a:pt x="5041" y="17355"/>
                  </a:cubicBezTo>
                  <a:cubicBezTo>
                    <a:pt x="8210" y="10226"/>
                    <a:pt x="14619" y="5113"/>
                    <a:pt x="22252" y="3457"/>
                  </a:cubicBezTo>
                  <a:cubicBezTo>
                    <a:pt x="23188" y="3313"/>
                    <a:pt x="24125" y="3097"/>
                    <a:pt x="25061" y="3097"/>
                  </a:cubicBezTo>
                  <a:cubicBezTo>
                    <a:pt x="25997" y="3025"/>
                    <a:pt x="27005" y="2953"/>
                    <a:pt x="27941" y="2953"/>
                  </a:cubicBezTo>
                  <a:lnTo>
                    <a:pt x="254928" y="2953"/>
                  </a:lnTo>
                  <a:cubicBezTo>
                    <a:pt x="255600" y="2953"/>
                    <a:pt x="256176" y="2921"/>
                    <a:pt x="256785" y="2921"/>
                  </a:cubicBezTo>
                  <a:close/>
                  <a:moveTo>
                    <a:pt x="26429" y="0"/>
                  </a:moveTo>
                  <a:lnTo>
                    <a:pt x="24845" y="144"/>
                  </a:lnTo>
                  <a:cubicBezTo>
                    <a:pt x="23764" y="216"/>
                    <a:pt x="22684" y="432"/>
                    <a:pt x="21676" y="576"/>
                  </a:cubicBezTo>
                  <a:cubicBezTo>
                    <a:pt x="17427" y="1512"/>
                    <a:pt x="13467" y="3385"/>
                    <a:pt x="10154" y="6049"/>
                  </a:cubicBezTo>
                  <a:cubicBezTo>
                    <a:pt x="6769" y="8786"/>
                    <a:pt x="4105" y="12242"/>
                    <a:pt x="2376" y="16203"/>
                  </a:cubicBezTo>
                  <a:cubicBezTo>
                    <a:pt x="1872" y="17139"/>
                    <a:pt x="1512" y="18147"/>
                    <a:pt x="1224" y="19228"/>
                  </a:cubicBezTo>
                  <a:cubicBezTo>
                    <a:pt x="936" y="20236"/>
                    <a:pt x="648" y="21244"/>
                    <a:pt x="432" y="22324"/>
                  </a:cubicBezTo>
                  <a:cubicBezTo>
                    <a:pt x="288" y="23404"/>
                    <a:pt x="144" y="24485"/>
                    <a:pt x="72" y="25565"/>
                  </a:cubicBezTo>
                  <a:lnTo>
                    <a:pt x="0" y="27149"/>
                  </a:lnTo>
                  <a:lnTo>
                    <a:pt x="0" y="136610"/>
                  </a:lnTo>
                  <a:cubicBezTo>
                    <a:pt x="0" y="137042"/>
                    <a:pt x="72" y="137618"/>
                    <a:pt x="72" y="138122"/>
                  </a:cubicBezTo>
                  <a:lnTo>
                    <a:pt x="144" y="139778"/>
                  </a:lnTo>
                  <a:cubicBezTo>
                    <a:pt x="288" y="140786"/>
                    <a:pt x="432" y="141867"/>
                    <a:pt x="648" y="142947"/>
                  </a:cubicBezTo>
                  <a:cubicBezTo>
                    <a:pt x="936" y="143955"/>
                    <a:pt x="1224" y="145035"/>
                    <a:pt x="1584" y="146043"/>
                  </a:cubicBezTo>
                  <a:lnTo>
                    <a:pt x="2160" y="147556"/>
                  </a:lnTo>
                  <a:cubicBezTo>
                    <a:pt x="2376" y="148060"/>
                    <a:pt x="2592" y="148492"/>
                    <a:pt x="2809" y="148996"/>
                  </a:cubicBezTo>
                  <a:cubicBezTo>
                    <a:pt x="3745" y="150940"/>
                    <a:pt x="4969" y="152741"/>
                    <a:pt x="6337" y="154397"/>
                  </a:cubicBezTo>
                  <a:cubicBezTo>
                    <a:pt x="7705" y="156053"/>
                    <a:pt x="9218" y="157494"/>
                    <a:pt x="10946" y="158790"/>
                  </a:cubicBezTo>
                  <a:cubicBezTo>
                    <a:pt x="12674" y="160086"/>
                    <a:pt x="14547" y="161166"/>
                    <a:pt x="16491" y="162030"/>
                  </a:cubicBezTo>
                  <a:cubicBezTo>
                    <a:pt x="17499" y="162462"/>
                    <a:pt x="18507" y="162823"/>
                    <a:pt x="19588" y="163111"/>
                  </a:cubicBezTo>
                  <a:cubicBezTo>
                    <a:pt x="20596" y="163399"/>
                    <a:pt x="21604" y="163687"/>
                    <a:pt x="22684" y="163831"/>
                  </a:cubicBezTo>
                  <a:lnTo>
                    <a:pt x="24269" y="164047"/>
                  </a:lnTo>
                  <a:cubicBezTo>
                    <a:pt x="24845" y="164191"/>
                    <a:pt x="25349" y="164119"/>
                    <a:pt x="25925" y="164191"/>
                  </a:cubicBezTo>
                  <a:lnTo>
                    <a:pt x="174777" y="164191"/>
                  </a:lnTo>
                  <a:cubicBezTo>
                    <a:pt x="175569" y="164191"/>
                    <a:pt x="176361" y="164191"/>
                    <a:pt x="177081" y="164263"/>
                  </a:cubicBezTo>
                  <a:cubicBezTo>
                    <a:pt x="177802" y="164335"/>
                    <a:pt x="178450" y="164479"/>
                    <a:pt x="179170" y="164623"/>
                  </a:cubicBezTo>
                  <a:cubicBezTo>
                    <a:pt x="179818" y="164767"/>
                    <a:pt x="180466" y="164983"/>
                    <a:pt x="181114" y="165271"/>
                  </a:cubicBezTo>
                  <a:cubicBezTo>
                    <a:pt x="181402" y="165415"/>
                    <a:pt x="181690" y="165559"/>
                    <a:pt x="182050" y="165703"/>
                  </a:cubicBezTo>
                  <a:lnTo>
                    <a:pt x="182482" y="165919"/>
                  </a:lnTo>
                  <a:lnTo>
                    <a:pt x="183059" y="166207"/>
                  </a:lnTo>
                  <a:cubicBezTo>
                    <a:pt x="195877" y="173120"/>
                    <a:pt x="208767" y="179530"/>
                    <a:pt x="221730" y="185939"/>
                  </a:cubicBezTo>
                  <a:lnTo>
                    <a:pt x="228211" y="189035"/>
                  </a:lnTo>
                  <a:lnTo>
                    <a:pt x="237861" y="193644"/>
                  </a:lnTo>
                  <a:lnTo>
                    <a:pt x="242758" y="196021"/>
                  </a:lnTo>
                  <a:lnTo>
                    <a:pt x="243046" y="196165"/>
                  </a:lnTo>
                  <a:cubicBezTo>
                    <a:pt x="243106" y="196195"/>
                    <a:pt x="243153" y="196212"/>
                    <a:pt x="243183" y="196212"/>
                  </a:cubicBezTo>
                  <a:cubicBezTo>
                    <a:pt x="243225" y="196212"/>
                    <a:pt x="243232" y="196177"/>
                    <a:pt x="243190" y="196093"/>
                  </a:cubicBezTo>
                  <a:lnTo>
                    <a:pt x="242974" y="195445"/>
                  </a:lnTo>
                  <a:lnTo>
                    <a:pt x="242542" y="194148"/>
                  </a:lnTo>
                  <a:lnTo>
                    <a:pt x="241750" y="191628"/>
                  </a:lnTo>
                  <a:lnTo>
                    <a:pt x="238581" y="181330"/>
                  </a:lnTo>
                  <a:lnTo>
                    <a:pt x="233252" y="164191"/>
                  </a:lnTo>
                  <a:lnTo>
                    <a:pt x="257521" y="164191"/>
                  </a:lnTo>
                  <a:cubicBezTo>
                    <a:pt x="258601" y="164191"/>
                    <a:pt x="259681" y="164119"/>
                    <a:pt x="260761" y="163975"/>
                  </a:cubicBezTo>
                  <a:cubicBezTo>
                    <a:pt x="265082" y="163327"/>
                    <a:pt x="269187" y="161670"/>
                    <a:pt x="272788" y="159150"/>
                  </a:cubicBezTo>
                  <a:cubicBezTo>
                    <a:pt x="276316" y="156557"/>
                    <a:pt x="279269" y="153245"/>
                    <a:pt x="281213" y="149284"/>
                  </a:cubicBezTo>
                  <a:cubicBezTo>
                    <a:pt x="283230" y="145395"/>
                    <a:pt x="284238" y="141146"/>
                    <a:pt x="284166" y="136754"/>
                  </a:cubicBezTo>
                  <a:lnTo>
                    <a:pt x="284166" y="27221"/>
                  </a:lnTo>
                  <a:cubicBezTo>
                    <a:pt x="284166" y="22900"/>
                    <a:pt x="283086" y="18652"/>
                    <a:pt x="281141" y="14763"/>
                  </a:cubicBezTo>
                  <a:cubicBezTo>
                    <a:pt x="279197" y="10946"/>
                    <a:pt x="276316" y="7633"/>
                    <a:pt x="272860" y="5113"/>
                  </a:cubicBezTo>
                  <a:cubicBezTo>
                    <a:pt x="269331" y="2592"/>
                    <a:pt x="265298" y="936"/>
                    <a:pt x="261049" y="288"/>
                  </a:cubicBezTo>
                  <a:cubicBezTo>
                    <a:pt x="260473" y="216"/>
                    <a:pt x="259969" y="72"/>
                    <a:pt x="259465" y="72"/>
                  </a:cubicBezTo>
                  <a:lnTo>
                    <a:pt x="257809" y="0"/>
                  </a:lnTo>
                  <a:close/>
                </a:path>
              </a:pathLst>
            </a:custGeom>
            <a:solidFill>
              <a:srgbClr val="16BA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308325" y="464975"/>
              <a:ext cx="6961950" cy="4695600"/>
            </a:xfrm>
            <a:custGeom>
              <a:avLst/>
              <a:gdLst/>
              <a:ahLst/>
              <a:cxnLst/>
              <a:rect l="l" t="t" r="r" b="b"/>
              <a:pathLst>
                <a:path w="278478" h="187824" extrusionOk="0">
                  <a:moveTo>
                    <a:pt x="253974" y="2951"/>
                  </a:moveTo>
                  <a:cubicBezTo>
                    <a:pt x="254273" y="2951"/>
                    <a:pt x="254569" y="2959"/>
                    <a:pt x="254857" y="2983"/>
                  </a:cubicBezTo>
                  <a:lnTo>
                    <a:pt x="256081" y="3055"/>
                  </a:lnTo>
                  <a:cubicBezTo>
                    <a:pt x="256513" y="3055"/>
                    <a:pt x="256945" y="3127"/>
                    <a:pt x="257377" y="3199"/>
                  </a:cubicBezTo>
                  <a:cubicBezTo>
                    <a:pt x="260690" y="3703"/>
                    <a:pt x="263858" y="4999"/>
                    <a:pt x="266595" y="7016"/>
                  </a:cubicBezTo>
                  <a:cubicBezTo>
                    <a:pt x="269331" y="8960"/>
                    <a:pt x="271636" y="11553"/>
                    <a:pt x="273148" y="14577"/>
                  </a:cubicBezTo>
                  <a:cubicBezTo>
                    <a:pt x="274660" y="17602"/>
                    <a:pt x="275525" y="20914"/>
                    <a:pt x="275525" y="24299"/>
                  </a:cubicBezTo>
                  <a:lnTo>
                    <a:pt x="275525" y="133904"/>
                  </a:lnTo>
                  <a:cubicBezTo>
                    <a:pt x="275597" y="137360"/>
                    <a:pt x="274804" y="140745"/>
                    <a:pt x="273220" y="143770"/>
                  </a:cubicBezTo>
                  <a:cubicBezTo>
                    <a:pt x="271708" y="146866"/>
                    <a:pt x="269403" y="149531"/>
                    <a:pt x="266595" y="151475"/>
                  </a:cubicBezTo>
                  <a:cubicBezTo>
                    <a:pt x="263858" y="153491"/>
                    <a:pt x="260618" y="154788"/>
                    <a:pt x="257161" y="155292"/>
                  </a:cubicBezTo>
                  <a:cubicBezTo>
                    <a:pt x="256369" y="155436"/>
                    <a:pt x="255505" y="155508"/>
                    <a:pt x="254641" y="155508"/>
                  </a:cubicBezTo>
                  <a:lnTo>
                    <a:pt x="222523" y="155508"/>
                  </a:lnTo>
                  <a:lnTo>
                    <a:pt x="229364" y="177256"/>
                  </a:lnTo>
                  <a:lnTo>
                    <a:pt x="230372" y="180712"/>
                  </a:lnTo>
                  <a:lnTo>
                    <a:pt x="230660" y="181649"/>
                  </a:lnTo>
                  <a:lnTo>
                    <a:pt x="230804" y="182081"/>
                  </a:lnTo>
                  <a:lnTo>
                    <a:pt x="230876" y="182297"/>
                  </a:lnTo>
                  <a:lnTo>
                    <a:pt x="230732" y="182225"/>
                  </a:lnTo>
                  <a:lnTo>
                    <a:pt x="229148" y="181433"/>
                  </a:lnTo>
                  <a:lnTo>
                    <a:pt x="221586" y="177760"/>
                  </a:lnTo>
                  <a:cubicBezTo>
                    <a:pt x="208624" y="171423"/>
                    <a:pt x="195734" y="164941"/>
                    <a:pt x="183059" y="158172"/>
                  </a:cubicBezTo>
                  <a:cubicBezTo>
                    <a:pt x="181403" y="157236"/>
                    <a:pt x="179530" y="156516"/>
                    <a:pt x="177658" y="156084"/>
                  </a:cubicBezTo>
                  <a:cubicBezTo>
                    <a:pt x="176722" y="155796"/>
                    <a:pt x="175786" y="155652"/>
                    <a:pt x="174778" y="155580"/>
                  </a:cubicBezTo>
                  <a:cubicBezTo>
                    <a:pt x="173841" y="155508"/>
                    <a:pt x="172833" y="155508"/>
                    <a:pt x="171969" y="155508"/>
                  </a:cubicBezTo>
                  <a:lnTo>
                    <a:pt x="24629" y="155508"/>
                  </a:lnTo>
                  <a:cubicBezTo>
                    <a:pt x="24197" y="155508"/>
                    <a:pt x="23765" y="155436"/>
                    <a:pt x="23333" y="155436"/>
                  </a:cubicBezTo>
                  <a:cubicBezTo>
                    <a:pt x="22901" y="155364"/>
                    <a:pt x="22469" y="155364"/>
                    <a:pt x="22109" y="155364"/>
                  </a:cubicBezTo>
                  <a:lnTo>
                    <a:pt x="20812" y="155148"/>
                  </a:lnTo>
                  <a:cubicBezTo>
                    <a:pt x="20020" y="155004"/>
                    <a:pt x="19156" y="154860"/>
                    <a:pt x="18364" y="154572"/>
                  </a:cubicBezTo>
                  <a:cubicBezTo>
                    <a:pt x="17572" y="154356"/>
                    <a:pt x="16780" y="154067"/>
                    <a:pt x="15988" y="153779"/>
                  </a:cubicBezTo>
                  <a:cubicBezTo>
                    <a:pt x="14475" y="153059"/>
                    <a:pt x="12963" y="152195"/>
                    <a:pt x="11667" y="151187"/>
                  </a:cubicBezTo>
                  <a:cubicBezTo>
                    <a:pt x="10298" y="150179"/>
                    <a:pt x="9074" y="149027"/>
                    <a:pt x="7922" y="147730"/>
                  </a:cubicBezTo>
                  <a:cubicBezTo>
                    <a:pt x="6914" y="146434"/>
                    <a:pt x="5978" y="144994"/>
                    <a:pt x="5258" y="143481"/>
                  </a:cubicBezTo>
                  <a:cubicBezTo>
                    <a:pt x="3745" y="140457"/>
                    <a:pt x="3025" y="137072"/>
                    <a:pt x="3025" y="133688"/>
                  </a:cubicBezTo>
                  <a:lnTo>
                    <a:pt x="3025" y="24227"/>
                  </a:lnTo>
                  <a:lnTo>
                    <a:pt x="3097" y="23003"/>
                  </a:lnTo>
                  <a:cubicBezTo>
                    <a:pt x="3169" y="22139"/>
                    <a:pt x="3241" y="21347"/>
                    <a:pt x="3385" y="20482"/>
                  </a:cubicBezTo>
                  <a:cubicBezTo>
                    <a:pt x="3529" y="19618"/>
                    <a:pt x="3745" y="18826"/>
                    <a:pt x="4033" y="18034"/>
                  </a:cubicBezTo>
                  <a:cubicBezTo>
                    <a:pt x="4321" y="17242"/>
                    <a:pt x="4537" y="16450"/>
                    <a:pt x="4897" y="15657"/>
                  </a:cubicBezTo>
                  <a:cubicBezTo>
                    <a:pt x="6266" y="12561"/>
                    <a:pt x="8426" y="9824"/>
                    <a:pt x="11019" y="7736"/>
                  </a:cubicBezTo>
                  <a:cubicBezTo>
                    <a:pt x="13683" y="5576"/>
                    <a:pt x="16708" y="4135"/>
                    <a:pt x="20020" y="3415"/>
                  </a:cubicBezTo>
                  <a:cubicBezTo>
                    <a:pt x="20884" y="3271"/>
                    <a:pt x="21677" y="3055"/>
                    <a:pt x="22541" y="3055"/>
                  </a:cubicBezTo>
                  <a:cubicBezTo>
                    <a:pt x="23405" y="3055"/>
                    <a:pt x="24197" y="2983"/>
                    <a:pt x="25133" y="2983"/>
                  </a:cubicBezTo>
                  <a:lnTo>
                    <a:pt x="252192" y="2983"/>
                  </a:lnTo>
                  <a:cubicBezTo>
                    <a:pt x="252768" y="2983"/>
                    <a:pt x="253376" y="2951"/>
                    <a:pt x="253974" y="2951"/>
                  </a:cubicBezTo>
                  <a:close/>
                  <a:moveTo>
                    <a:pt x="24342" y="1"/>
                  </a:moveTo>
                  <a:cubicBezTo>
                    <a:pt x="23685" y="1"/>
                    <a:pt x="22987" y="52"/>
                    <a:pt x="22325" y="103"/>
                  </a:cubicBezTo>
                  <a:cubicBezTo>
                    <a:pt x="21317" y="175"/>
                    <a:pt x="20380" y="391"/>
                    <a:pt x="19444" y="535"/>
                  </a:cubicBezTo>
                  <a:cubicBezTo>
                    <a:pt x="11811" y="2119"/>
                    <a:pt x="5402" y="7304"/>
                    <a:pt x="2233" y="14433"/>
                  </a:cubicBezTo>
                  <a:cubicBezTo>
                    <a:pt x="1801" y="15369"/>
                    <a:pt x="1441" y="16234"/>
                    <a:pt x="1225" y="17170"/>
                  </a:cubicBezTo>
                  <a:cubicBezTo>
                    <a:pt x="1009" y="18106"/>
                    <a:pt x="649" y="18970"/>
                    <a:pt x="577" y="19906"/>
                  </a:cubicBezTo>
                  <a:cubicBezTo>
                    <a:pt x="361" y="20842"/>
                    <a:pt x="217" y="21851"/>
                    <a:pt x="217" y="22787"/>
                  </a:cubicBezTo>
                  <a:lnTo>
                    <a:pt x="145" y="24227"/>
                  </a:lnTo>
                  <a:lnTo>
                    <a:pt x="145" y="133688"/>
                  </a:lnTo>
                  <a:cubicBezTo>
                    <a:pt x="1" y="141537"/>
                    <a:pt x="3673" y="148882"/>
                    <a:pt x="9938" y="153491"/>
                  </a:cubicBezTo>
                  <a:cubicBezTo>
                    <a:pt x="11451" y="154644"/>
                    <a:pt x="13107" y="155652"/>
                    <a:pt x="14835" y="156444"/>
                  </a:cubicBezTo>
                  <a:cubicBezTo>
                    <a:pt x="15772" y="156732"/>
                    <a:pt x="16636" y="157092"/>
                    <a:pt x="17572" y="157380"/>
                  </a:cubicBezTo>
                  <a:cubicBezTo>
                    <a:pt x="18508" y="157668"/>
                    <a:pt x="19444" y="157884"/>
                    <a:pt x="20380" y="158028"/>
                  </a:cubicBezTo>
                  <a:lnTo>
                    <a:pt x="21821" y="158244"/>
                  </a:lnTo>
                  <a:cubicBezTo>
                    <a:pt x="22037" y="158280"/>
                    <a:pt x="22271" y="158280"/>
                    <a:pt x="22514" y="158280"/>
                  </a:cubicBezTo>
                  <a:cubicBezTo>
                    <a:pt x="22757" y="158280"/>
                    <a:pt x="23009" y="158280"/>
                    <a:pt x="23261" y="158316"/>
                  </a:cubicBezTo>
                  <a:cubicBezTo>
                    <a:pt x="23693" y="158388"/>
                    <a:pt x="24197" y="158388"/>
                    <a:pt x="24629" y="158388"/>
                  </a:cubicBezTo>
                  <a:lnTo>
                    <a:pt x="171969" y="158388"/>
                  </a:lnTo>
                  <a:cubicBezTo>
                    <a:pt x="172230" y="158377"/>
                    <a:pt x="172491" y="158372"/>
                    <a:pt x="172751" y="158372"/>
                  </a:cubicBezTo>
                  <a:cubicBezTo>
                    <a:pt x="175863" y="158372"/>
                    <a:pt x="178894" y="159164"/>
                    <a:pt x="181619" y="160693"/>
                  </a:cubicBezTo>
                  <a:cubicBezTo>
                    <a:pt x="194365" y="167534"/>
                    <a:pt x="207256" y="174015"/>
                    <a:pt x="220218" y="180352"/>
                  </a:cubicBezTo>
                  <a:lnTo>
                    <a:pt x="232100" y="186113"/>
                  </a:lnTo>
                  <a:lnTo>
                    <a:pt x="235341" y="187626"/>
                  </a:lnTo>
                  <a:lnTo>
                    <a:pt x="235557" y="187770"/>
                  </a:lnTo>
                  <a:cubicBezTo>
                    <a:pt x="235593" y="187806"/>
                    <a:pt x="235629" y="187824"/>
                    <a:pt x="235647" y="187824"/>
                  </a:cubicBezTo>
                  <a:cubicBezTo>
                    <a:pt x="235665" y="187824"/>
                    <a:pt x="235665" y="187806"/>
                    <a:pt x="235629" y="187770"/>
                  </a:cubicBezTo>
                  <a:lnTo>
                    <a:pt x="235485" y="187338"/>
                  </a:lnTo>
                  <a:lnTo>
                    <a:pt x="235197" y="186402"/>
                  </a:lnTo>
                  <a:lnTo>
                    <a:pt x="234693" y="184745"/>
                  </a:lnTo>
                  <a:lnTo>
                    <a:pt x="232532" y="177832"/>
                  </a:lnTo>
                  <a:lnTo>
                    <a:pt x="226483" y="158388"/>
                  </a:lnTo>
                  <a:lnTo>
                    <a:pt x="251904" y="158388"/>
                  </a:lnTo>
                  <a:cubicBezTo>
                    <a:pt x="252528" y="158388"/>
                    <a:pt x="253120" y="158420"/>
                    <a:pt x="253744" y="158420"/>
                  </a:cubicBezTo>
                  <a:cubicBezTo>
                    <a:pt x="254057" y="158420"/>
                    <a:pt x="254377" y="158412"/>
                    <a:pt x="254713" y="158388"/>
                  </a:cubicBezTo>
                  <a:cubicBezTo>
                    <a:pt x="255649" y="158388"/>
                    <a:pt x="256657" y="158244"/>
                    <a:pt x="257593" y="158100"/>
                  </a:cubicBezTo>
                  <a:cubicBezTo>
                    <a:pt x="261482" y="157596"/>
                    <a:pt x="265155" y="156084"/>
                    <a:pt x="268323" y="153851"/>
                  </a:cubicBezTo>
                  <a:cubicBezTo>
                    <a:pt x="271492" y="151547"/>
                    <a:pt x="274084" y="148522"/>
                    <a:pt x="275813" y="145066"/>
                  </a:cubicBezTo>
                  <a:cubicBezTo>
                    <a:pt x="277613" y="141609"/>
                    <a:pt x="278477" y="137720"/>
                    <a:pt x="278477" y="133832"/>
                  </a:cubicBezTo>
                  <a:lnTo>
                    <a:pt x="278477" y="24299"/>
                  </a:lnTo>
                  <a:lnTo>
                    <a:pt x="278476" y="24299"/>
                  </a:lnTo>
                  <a:cubicBezTo>
                    <a:pt x="278394" y="20436"/>
                    <a:pt x="277458" y="16716"/>
                    <a:pt x="275741" y="13281"/>
                  </a:cubicBezTo>
                  <a:cubicBezTo>
                    <a:pt x="274012" y="9824"/>
                    <a:pt x="271420" y="6872"/>
                    <a:pt x="268323" y="4639"/>
                  </a:cubicBezTo>
                  <a:cubicBezTo>
                    <a:pt x="265227" y="2335"/>
                    <a:pt x="261554" y="823"/>
                    <a:pt x="257737" y="247"/>
                  </a:cubicBezTo>
                  <a:cubicBezTo>
                    <a:pt x="257305" y="175"/>
                    <a:pt x="256801" y="103"/>
                    <a:pt x="256369" y="103"/>
                  </a:cubicBezTo>
                  <a:lnTo>
                    <a:pt x="254929" y="31"/>
                  </a:lnTo>
                  <a:lnTo>
                    <a:pt x="25133" y="31"/>
                  </a:lnTo>
                  <a:cubicBezTo>
                    <a:pt x="24880" y="9"/>
                    <a:pt x="24615" y="1"/>
                    <a:pt x="24342" y="1"/>
                  </a:cubicBez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383950" y="537750"/>
              <a:ext cx="6812500" cy="4484650"/>
            </a:xfrm>
            <a:custGeom>
              <a:avLst/>
              <a:gdLst/>
              <a:ahLst/>
              <a:cxnLst/>
              <a:rect l="l" t="t" r="r" b="b"/>
              <a:pathLst>
                <a:path w="272500" h="179386" extrusionOk="0">
                  <a:moveTo>
                    <a:pt x="251688" y="2953"/>
                  </a:moveTo>
                  <a:lnTo>
                    <a:pt x="252768" y="3025"/>
                  </a:lnTo>
                  <a:cubicBezTo>
                    <a:pt x="253128" y="3025"/>
                    <a:pt x="253488" y="3097"/>
                    <a:pt x="253848" y="3169"/>
                  </a:cubicBezTo>
                  <a:cubicBezTo>
                    <a:pt x="256801" y="3601"/>
                    <a:pt x="259537" y="4681"/>
                    <a:pt x="261914" y="6409"/>
                  </a:cubicBezTo>
                  <a:cubicBezTo>
                    <a:pt x="264290" y="8138"/>
                    <a:pt x="266162" y="10370"/>
                    <a:pt x="267531" y="13035"/>
                  </a:cubicBezTo>
                  <a:cubicBezTo>
                    <a:pt x="268827" y="15627"/>
                    <a:pt x="269547" y="18508"/>
                    <a:pt x="269547" y="21388"/>
                  </a:cubicBezTo>
                  <a:lnTo>
                    <a:pt x="269547" y="130993"/>
                  </a:lnTo>
                  <a:cubicBezTo>
                    <a:pt x="269547" y="133945"/>
                    <a:pt x="268899" y="136898"/>
                    <a:pt x="267531" y="139562"/>
                  </a:cubicBezTo>
                  <a:cubicBezTo>
                    <a:pt x="266234" y="142155"/>
                    <a:pt x="264218" y="144459"/>
                    <a:pt x="261842" y="146188"/>
                  </a:cubicBezTo>
                  <a:cubicBezTo>
                    <a:pt x="259465" y="147916"/>
                    <a:pt x="256657" y="149068"/>
                    <a:pt x="253704" y="149428"/>
                  </a:cubicBezTo>
                  <a:cubicBezTo>
                    <a:pt x="252984" y="149572"/>
                    <a:pt x="252264" y="149644"/>
                    <a:pt x="251544" y="149644"/>
                  </a:cubicBezTo>
                  <a:lnTo>
                    <a:pt x="215537" y="149644"/>
                  </a:lnTo>
                  <a:lnTo>
                    <a:pt x="223098" y="173841"/>
                  </a:lnTo>
                  <a:lnTo>
                    <a:pt x="219786" y="172256"/>
                  </a:lnTo>
                  <a:cubicBezTo>
                    <a:pt x="206895" y="165919"/>
                    <a:pt x="194005" y="159438"/>
                    <a:pt x="181402" y="152669"/>
                  </a:cubicBezTo>
                  <a:lnTo>
                    <a:pt x="180754" y="152381"/>
                  </a:lnTo>
                  <a:cubicBezTo>
                    <a:pt x="180538" y="152237"/>
                    <a:pt x="180250" y="152093"/>
                    <a:pt x="180034" y="152021"/>
                  </a:cubicBezTo>
                  <a:cubicBezTo>
                    <a:pt x="179530" y="151733"/>
                    <a:pt x="179026" y="151517"/>
                    <a:pt x="178522" y="151300"/>
                  </a:cubicBezTo>
                  <a:cubicBezTo>
                    <a:pt x="177442" y="150868"/>
                    <a:pt x="176433" y="150580"/>
                    <a:pt x="175353" y="150292"/>
                  </a:cubicBezTo>
                  <a:cubicBezTo>
                    <a:pt x="174273" y="150004"/>
                    <a:pt x="173121" y="149860"/>
                    <a:pt x="172041" y="149716"/>
                  </a:cubicBezTo>
                  <a:cubicBezTo>
                    <a:pt x="170960" y="149644"/>
                    <a:pt x="169736" y="149644"/>
                    <a:pt x="168944" y="149644"/>
                  </a:cubicBezTo>
                  <a:lnTo>
                    <a:pt x="21604" y="149644"/>
                  </a:lnTo>
                  <a:cubicBezTo>
                    <a:pt x="21172" y="149644"/>
                    <a:pt x="20884" y="149644"/>
                    <a:pt x="20524" y="149572"/>
                  </a:cubicBezTo>
                  <a:cubicBezTo>
                    <a:pt x="20092" y="149500"/>
                    <a:pt x="19732" y="149500"/>
                    <a:pt x="19372" y="149500"/>
                  </a:cubicBezTo>
                  <a:lnTo>
                    <a:pt x="18292" y="149356"/>
                  </a:lnTo>
                  <a:cubicBezTo>
                    <a:pt x="17571" y="149212"/>
                    <a:pt x="16851" y="149068"/>
                    <a:pt x="16203" y="148852"/>
                  </a:cubicBezTo>
                  <a:cubicBezTo>
                    <a:pt x="15483" y="148708"/>
                    <a:pt x="14835" y="148420"/>
                    <a:pt x="14115" y="148132"/>
                  </a:cubicBezTo>
                  <a:cubicBezTo>
                    <a:pt x="12819" y="147556"/>
                    <a:pt x="11522" y="146836"/>
                    <a:pt x="10370" y="145971"/>
                  </a:cubicBezTo>
                  <a:cubicBezTo>
                    <a:pt x="9218" y="145107"/>
                    <a:pt x="8138" y="144099"/>
                    <a:pt x="7129" y="142947"/>
                  </a:cubicBezTo>
                  <a:cubicBezTo>
                    <a:pt x="6193" y="141867"/>
                    <a:pt x="5473" y="140642"/>
                    <a:pt x="4825" y="139274"/>
                  </a:cubicBezTo>
                  <a:lnTo>
                    <a:pt x="4321" y="138338"/>
                  </a:lnTo>
                  <a:lnTo>
                    <a:pt x="3961" y="137330"/>
                  </a:lnTo>
                  <a:cubicBezTo>
                    <a:pt x="3673" y="136610"/>
                    <a:pt x="3529" y="135890"/>
                    <a:pt x="3313" y="135169"/>
                  </a:cubicBezTo>
                  <a:cubicBezTo>
                    <a:pt x="3169" y="134521"/>
                    <a:pt x="3097" y="133801"/>
                    <a:pt x="2953" y="133081"/>
                  </a:cubicBezTo>
                  <a:lnTo>
                    <a:pt x="2953" y="131929"/>
                  </a:lnTo>
                  <a:cubicBezTo>
                    <a:pt x="2881" y="131569"/>
                    <a:pt x="2881" y="131209"/>
                    <a:pt x="2953" y="130777"/>
                  </a:cubicBezTo>
                  <a:lnTo>
                    <a:pt x="2953" y="21388"/>
                  </a:lnTo>
                  <a:lnTo>
                    <a:pt x="3025" y="20308"/>
                  </a:lnTo>
                  <a:cubicBezTo>
                    <a:pt x="3025" y="19516"/>
                    <a:pt x="3097" y="18796"/>
                    <a:pt x="3241" y="18075"/>
                  </a:cubicBezTo>
                  <a:cubicBezTo>
                    <a:pt x="3385" y="17355"/>
                    <a:pt x="3529" y="16635"/>
                    <a:pt x="3745" y="15987"/>
                  </a:cubicBezTo>
                  <a:cubicBezTo>
                    <a:pt x="4033" y="15267"/>
                    <a:pt x="4249" y="14547"/>
                    <a:pt x="4537" y="13899"/>
                  </a:cubicBezTo>
                  <a:cubicBezTo>
                    <a:pt x="5761" y="11234"/>
                    <a:pt x="7562" y="8858"/>
                    <a:pt x="9794" y="7057"/>
                  </a:cubicBezTo>
                  <a:cubicBezTo>
                    <a:pt x="12098" y="5185"/>
                    <a:pt x="14763" y="3961"/>
                    <a:pt x="17643" y="3313"/>
                  </a:cubicBezTo>
                  <a:cubicBezTo>
                    <a:pt x="18364" y="3241"/>
                    <a:pt x="19084" y="3097"/>
                    <a:pt x="19804" y="3025"/>
                  </a:cubicBezTo>
                  <a:lnTo>
                    <a:pt x="20884" y="2953"/>
                  </a:lnTo>
                  <a:close/>
                  <a:moveTo>
                    <a:pt x="22108" y="0"/>
                  </a:moveTo>
                  <a:cubicBezTo>
                    <a:pt x="21172" y="0"/>
                    <a:pt x="20380" y="72"/>
                    <a:pt x="19516" y="144"/>
                  </a:cubicBezTo>
                  <a:cubicBezTo>
                    <a:pt x="18652" y="216"/>
                    <a:pt x="17859" y="360"/>
                    <a:pt x="16995" y="504"/>
                  </a:cubicBezTo>
                  <a:cubicBezTo>
                    <a:pt x="13683" y="1224"/>
                    <a:pt x="10586" y="2665"/>
                    <a:pt x="7994" y="4825"/>
                  </a:cubicBezTo>
                  <a:cubicBezTo>
                    <a:pt x="5329" y="6913"/>
                    <a:pt x="3241" y="9650"/>
                    <a:pt x="1872" y="12746"/>
                  </a:cubicBezTo>
                  <a:cubicBezTo>
                    <a:pt x="1512" y="13539"/>
                    <a:pt x="1152" y="14331"/>
                    <a:pt x="936" y="15123"/>
                  </a:cubicBezTo>
                  <a:cubicBezTo>
                    <a:pt x="792" y="15915"/>
                    <a:pt x="504" y="16707"/>
                    <a:pt x="360" y="17571"/>
                  </a:cubicBezTo>
                  <a:cubicBezTo>
                    <a:pt x="216" y="18364"/>
                    <a:pt x="144" y="19228"/>
                    <a:pt x="144" y="20092"/>
                  </a:cubicBezTo>
                  <a:lnTo>
                    <a:pt x="72" y="21316"/>
                  </a:lnTo>
                  <a:lnTo>
                    <a:pt x="72" y="130777"/>
                  </a:lnTo>
                  <a:cubicBezTo>
                    <a:pt x="0" y="134161"/>
                    <a:pt x="792" y="137546"/>
                    <a:pt x="2305" y="140570"/>
                  </a:cubicBezTo>
                  <a:cubicBezTo>
                    <a:pt x="3025" y="142083"/>
                    <a:pt x="3889" y="143523"/>
                    <a:pt x="4969" y="144819"/>
                  </a:cubicBezTo>
                  <a:cubicBezTo>
                    <a:pt x="6049" y="146116"/>
                    <a:pt x="7273" y="147268"/>
                    <a:pt x="8642" y="148276"/>
                  </a:cubicBezTo>
                  <a:cubicBezTo>
                    <a:pt x="9938" y="149284"/>
                    <a:pt x="11450" y="150148"/>
                    <a:pt x="12963" y="150868"/>
                  </a:cubicBezTo>
                  <a:cubicBezTo>
                    <a:pt x="13755" y="151156"/>
                    <a:pt x="14547" y="151445"/>
                    <a:pt x="15339" y="151661"/>
                  </a:cubicBezTo>
                  <a:cubicBezTo>
                    <a:pt x="16203" y="151949"/>
                    <a:pt x="16995" y="152093"/>
                    <a:pt x="17787" y="152237"/>
                  </a:cubicBezTo>
                  <a:lnTo>
                    <a:pt x="19084" y="152453"/>
                  </a:lnTo>
                  <a:cubicBezTo>
                    <a:pt x="19300" y="152489"/>
                    <a:pt x="19516" y="152489"/>
                    <a:pt x="19732" y="152489"/>
                  </a:cubicBezTo>
                  <a:cubicBezTo>
                    <a:pt x="19948" y="152489"/>
                    <a:pt x="20164" y="152489"/>
                    <a:pt x="20380" y="152525"/>
                  </a:cubicBezTo>
                  <a:cubicBezTo>
                    <a:pt x="20740" y="152597"/>
                    <a:pt x="21172" y="152597"/>
                    <a:pt x="21604" y="152597"/>
                  </a:cubicBezTo>
                  <a:lnTo>
                    <a:pt x="168944" y="152597"/>
                  </a:lnTo>
                  <a:cubicBezTo>
                    <a:pt x="169808" y="152597"/>
                    <a:pt x="170816" y="152597"/>
                    <a:pt x="171753" y="152669"/>
                  </a:cubicBezTo>
                  <a:cubicBezTo>
                    <a:pt x="172761" y="152741"/>
                    <a:pt x="173697" y="152885"/>
                    <a:pt x="174633" y="153173"/>
                  </a:cubicBezTo>
                  <a:cubicBezTo>
                    <a:pt x="176505" y="153605"/>
                    <a:pt x="178306" y="154325"/>
                    <a:pt x="180034" y="155261"/>
                  </a:cubicBezTo>
                  <a:cubicBezTo>
                    <a:pt x="192709" y="162103"/>
                    <a:pt x="205599" y="168512"/>
                    <a:pt x="218489" y="174849"/>
                  </a:cubicBezTo>
                  <a:lnTo>
                    <a:pt x="226123" y="178522"/>
                  </a:lnTo>
                  <a:lnTo>
                    <a:pt x="227707" y="179314"/>
                  </a:lnTo>
                  <a:lnTo>
                    <a:pt x="227851" y="179386"/>
                  </a:lnTo>
                  <a:lnTo>
                    <a:pt x="227779" y="179170"/>
                  </a:lnTo>
                  <a:lnTo>
                    <a:pt x="227635" y="178738"/>
                  </a:lnTo>
                  <a:lnTo>
                    <a:pt x="227347" y="177801"/>
                  </a:lnTo>
                  <a:lnTo>
                    <a:pt x="226339" y="174417"/>
                  </a:lnTo>
                  <a:lnTo>
                    <a:pt x="219498" y="152525"/>
                  </a:lnTo>
                  <a:lnTo>
                    <a:pt x="248879" y="152525"/>
                  </a:lnTo>
                  <a:cubicBezTo>
                    <a:pt x="249455" y="152525"/>
                    <a:pt x="250095" y="152557"/>
                    <a:pt x="250693" y="152557"/>
                  </a:cubicBezTo>
                  <a:cubicBezTo>
                    <a:pt x="250992" y="152557"/>
                    <a:pt x="251280" y="152549"/>
                    <a:pt x="251544" y="152525"/>
                  </a:cubicBezTo>
                  <a:cubicBezTo>
                    <a:pt x="252408" y="152525"/>
                    <a:pt x="253272" y="152453"/>
                    <a:pt x="254136" y="152309"/>
                  </a:cubicBezTo>
                  <a:cubicBezTo>
                    <a:pt x="257521" y="151877"/>
                    <a:pt x="260761" y="150580"/>
                    <a:pt x="263570" y="148564"/>
                  </a:cubicBezTo>
                  <a:cubicBezTo>
                    <a:pt x="266306" y="146548"/>
                    <a:pt x="268611" y="143883"/>
                    <a:pt x="270123" y="140859"/>
                  </a:cubicBezTo>
                  <a:cubicBezTo>
                    <a:pt x="271707" y="137762"/>
                    <a:pt x="272500" y="134377"/>
                    <a:pt x="272500" y="130921"/>
                  </a:cubicBezTo>
                  <a:lnTo>
                    <a:pt x="272500" y="21388"/>
                  </a:lnTo>
                  <a:cubicBezTo>
                    <a:pt x="272500" y="18003"/>
                    <a:pt x="271635" y="14691"/>
                    <a:pt x="270123" y="11666"/>
                  </a:cubicBezTo>
                  <a:cubicBezTo>
                    <a:pt x="268611" y="8642"/>
                    <a:pt x="266378" y="6049"/>
                    <a:pt x="263570" y="4105"/>
                  </a:cubicBezTo>
                  <a:cubicBezTo>
                    <a:pt x="260833" y="2088"/>
                    <a:pt x="257665" y="720"/>
                    <a:pt x="254280" y="216"/>
                  </a:cubicBezTo>
                  <a:cubicBezTo>
                    <a:pt x="253920" y="216"/>
                    <a:pt x="253488" y="72"/>
                    <a:pt x="253056" y="72"/>
                  </a:cubicBezTo>
                  <a:lnTo>
                    <a:pt x="251832" y="0"/>
                  </a:lnTo>
                  <a:close/>
                </a:path>
              </a:pathLst>
            </a:custGeom>
            <a:solidFill>
              <a:srgbClr val="E23A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-4.81481E-6 L 0.02149 0.0002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1EDEA7-1ED6-5BB4-65A2-4C43D4CB1A8A}"/>
              </a:ext>
            </a:extLst>
          </p:cNvPr>
          <p:cNvSpPr>
            <a:spLocks/>
          </p:cNvSpPr>
          <p:nvPr/>
        </p:nvSpPr>
        <p:spPr bwMode="auto">
          <a:xfrm>
            <a:off x="680606" y="1465512"/>
            <a:ext cx="11007771" cy="3672187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rgbClr val="C00000"/>
                </a:gs>
                <a:gs pos="20000">
                  <a:srgbClr val="FF0000"/>
                </a:gs>
                <a:gs pos="80000">
                  <a:srgbClr val="FFC000"/>
                </a:gs>
                <a:gs pos="100000">
                  <a:srgbClr val="FFFF00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829EB-AD66-71AA-7192-AD59CC9AB38B}"/>
              </a:ext>
            </a:extLst>
          </p:cNvPr>
          <p:cNvSpPr txBox="1"/>
          <p:nvPr/>
        </p:nvSpPr>
        <p:spPr>
          <a:xfrm>
            <a:off x="1288027" y="1700484"/>
            <a:ext cx="9792930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1800" b="0" i="0" dirty="0">
              <a:solidFill>
                <a:schemeClr val="bg1"/>
              </a:solidFill>
              <a:effectLst/>
              <a:latin typeface="Lato" panose="020B0604020202020204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66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Git is an Open-Source Distributed Version Control 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049DF-1B40-09E9-836B-26CB2A4EF1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0099" y="3835972"/>
            <a:ext cx="1581412" cy="767469"/>
          </a:xfrm>
          <a:prstGeom prst="ellipse">
            <a:avLst/>
          </a:prstGeom>
          <a:noFill/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25343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815 0 L -1.66667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/>
        </p:nvSpPr>
        <p:spPr>
          <a:xfrm>
            <a:off x="3668655" y="2728184"/>
            <a:ext cx="6931443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3600" dirty="0">
                <a:solidFill>
                  <a:srgbClr val="FBD70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https://bit.ly/sarah-gitkraken</a:t>
            </a:r>
            <a:endParaRPr sz="3600" dirty="0">
              <a:solidFill>
                <a:srgbClr val="D1DF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00" y="5079933"/>
            <a:ext cx="1218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3733" b="1">
              <a:solidFill>
                <a:srgbClr val="D1DF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4700" y="1550397"/>
            <a:ext cx="12187200" cy="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b="1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FREE GITKRAKEN ACCOUNT</a:t>
            </a:r>
            <a:endParaRPr sz="4000" b="1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5001449" y="341637"/>
            <a:ext cx="379563" cy="379563"/>
          </a:xfrm>
          <a:custGeom>
            <a:avLst/>
            <a:gdLst/>
            <a:ahLst/>
            <a:cxnLst/>
            <a:rect l="l" t="t" r="r" b="b"/>
            <a:pathLst>
              <a:path w="8860" h="8860" extrusionOk="0">
                <a:moveTo>
                  <a:pt x="4309" y="1"/>
                </a:moveTo>
                <a:lnTo>
                  <a:pt x="3738" y="3767"/>
                </a:lnTo>
                <a:lnTo>
                  <a:pt x="1" y="4552"/>
                </a:lnTo>
                <a:lnTo>
                  <a:pt x="3781" y="5122"/>
                </a:lnTo>
                <a:lnTo>
                  <a:pt x="4552" y="8860"/>
                </a:lnTo>
                <a:lnTo>
                  <a:pt x="5136" y="5079"/>
                </a:lnTo>
                <a:lnTo>
                  <a:pt x="8860" y="4309"/>
                </a:lnTo>
                <a:lnTo>
                  <a:pt x="5094" y="3724"/>
                </a:lnTo>
                <a:lnTo>
                  <a:pt x="4309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22"/>
          <p:cNvSpPr/>
          <p:nvPr/>
        </p:nvSpPr>
        <p:spPr>
          <a:xfrm>
            <a:off x="6649201" y="467721"/>
            <a:ext cx="379563" cy="379520"/>
          </a:xfrm>
          <a:custGeom>
            <a:avLst/>
            <a:gdLst/>
            <a:ahLst/>
            <a:cxnLst/>
            <a:rect l="l" t="t" r="r" b="b"/>
            <a:pathLst>
              <a:path w="8860" h="8859" extrusionOk="0">
                <a:moveTo>
                  <a:pt x="4308" y="0"/>
                </a:moveTo>
                <a:lnTo>
                  <a:pt x="3738" y="3766"/>
                </a:lnTo>
                <a:lnTo>
                  <a:pt x="0" y="4551"/>
                </a:lnTo>
                <a:lnTo>
                  <a:pt x="3766" y="5121"/>
                </a:lnTo>
                <a:lnTo>
                  <a:pt x="4551" y="8859"/>
                </a:lnTo>
                <a:lnTo>
                  <a:pt x="5122" y="5079"/>
                </a:lnTo>
                <a:lnTo>
                  <a:pt x="8859" y="4308"/>
                </a:lnTo>
                <a:lnTo>
                  <a:pt x="5093" y="3723"/>
                </a:lnTo>
                <a:lnTo>
                  <a:pt x="4308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228;p22"/>
          <p:cNvSpPr/>
          <p:nvPr/>
        </p:nvSpPr>
        <p:spPr>
          <a:xfrm>
            <a:off x="8936827" y="341951"/>
            <a:ext cx="379563" cy="378920"/>
          </a:xfrm>
          <a:custGeom>
            <a:avLst/>
            <a:gdLst/>
            <a:ahLst/>
            <a:cxnLst/>
            <a:rect l="l" t="t" r="r" b="b"/>
            <a:pathLst>
              <a:path w="8860" h="8845" extrusionOk="0">
                <a:moveTo>
                  <a:pt x="4309" y="0"/>
                </a:moveTo>
                <a:lnTo>
                  <a:pt x="3739" y="3766"/>
                </a:lnTo>
                <a:lnTo>
                  <a:pt x="1" y="4551"/>
                </a:lnTo>
                <a:lnTo>
                  <a:pt x="3767" y="5122"/>
                </a:lnTo>
                <a:lnTo>
                  <a:pt x="4552" y="8845"/>
                </a:lnTo>
                <a:lnTo>
                  <a:pt x="5137" y="5079"/>
                </a:lnTo>
                <a:lnTo>
                  <a:pt x="8860" y="4294"/>
                </a:lnTo>
                <a:lnTo>
                  <a:pt x="5094" y="3724"/>
                </a:lnTo>
                <a:lnTo>
                  <a:pt x="4309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22"/>
          <p:cNvSpPr/>
          <p:nvPr/>
        </p:nvSpPr>
        <p:spPr>
          <a:xfrm>
            <a:off x="11433776" y="467824"/>
            <a:ext cx="379520" cy="379563"/>
          </a:xfrm>
          <a:custGeom>
            <a:avLst/>
            <a:gdLst/>
            <a:ahLst/>
            <a:cxnLst/>
            <a:rect l="l" t="t" r="r" b="b"/>
            <a:pathLst>
              <a:path w="8859" h="8860" extrusionOk="0">
                <a:moveTo>
                  <a:pt x="4308" y="0"/>
                </a:moveTo>
                <a:lnTo>
                  <a:pt x="3738" y="3766"/>
                </a:lnTo>
                <a:lnTo>
                  <a:pt x="0" y="4551"/>
                </a:lnTo>
                <a:lnTo>
                  <a:pt x="3766" y="5122"/>
                </a:lnTo>
                <a:lnTo>
                  <a:pt x="4551" y="8859"/>
                </a:lnTo>
                <a:lnTo>
                  <a:pt x="5136" y="5079"/>
                </a:lnTo>
                <a:lnTo>
                  <a:pt x="8859" y="4308"/>
                </a:lnTo>
                <a:lnTo>
                  <a:pt x="5093" y="3724"/>
                </a:lnTo>
                <a:lnTo>
                  <a:pt x="4308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230;p22"/>
          <p:cNvSpPr/>
          <p:nvPr/>
        </p:nvSpPr>
        <p:spPr>
          <a:xfrm>
            <a:off x="11365829" y="1861131"/>
            <a:ext cx="212700" cy="212744"/>
          </a:xfrm>
          <a:custGeom>
            <a:avLst/>
            <a:gdLst/>
            <a:ahLst/>
            <a:cxnLst/>
            <a:rect l="l" t="t" r="r" b="b"/>
            <a:pathLst>
              <a:path w="4965" h="4966" extrusionOk="0">
                <a:moveTo>
                  <a:pt x="2411" y="1"/>
                </a:moveTo>
                <a:lnTo>
                  <a:pt x="2083" y="2112"/>
                </a:lnTo>
                <a:lnTo>
                  <a:pt x="1" y="2554"/>
                </a:lnTo>
                <a:lnTo>
                  <a:pt x="2112" y="2868"/>
                </a:lnTo>
                <a:lnTo>
                  <a:pt x="2554" y="4965"/>
                </a:lnTo>
                <a:lnTo>
                  <a:pt x="2868" y="2854"/>
                </a:lnTo>
                <a:lnTo>
                  <a:pt x="4965" y="2412"/>
                </a:lnTo>
                <a:lnTo>
                  <a:pt x="2854" y="2098"/>
                </a:lnTo>
                <a:lnTo>
                  <a:pt x="2411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231;p22"/>
          <p:cNvSpPr/>
          <p:nvPr/>
        </p:nvSpPr>
        <p:spPr>
          <a:xfrm>
            <a:off x="10502443" y="318474"/>
            <a:ext cx="212700" cy="212700"/>
          </a:xfrm>
          <a:custGeom>
            <a:avLst/>
            <a:gdLst/>
            <a:ahLst/>
            <a:cxnLst/>
            <a:rect l="l" t="t" r="r" b="b"/>
            <a:pathLst>
              <a:path w="4965" h="4965" extrusionOk="0">
                <a:moveTo>
                  <a:pt x="2411" y="1"/>
                </a:moveTo>
                <a:lnTo>
                  <a:pt x="2083" y="2112"/>
                </a:lnTo>
                <a:lnTo>
                  <a:pt x="0" y="2554"/>
                </a:lnTo>
                <a:lnTo>
                  <a:pt x="2111" y="2868"/>
                </a:lnTo>
                <a:lnTo>
                  <a:pt x="2554" y="4965"/>
                </a:lnTo>
                <a:lnTo>
                  <a:pt x="2867" y="2854"/>
                </a:lnTo>
                <a:lnTo>
                  <a:pt x="4964" y="2411"/>
                </a:lnTo>
                <a:lnTo>
                  <a:pt x="2853" y="2083"/>
                </a:lnTo>
                <a:lnTo>
                  <a:pt x="2411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232;p22"/>
          <p:cNvSpPr/>
          <p:nvPr/>
        </p:nvSpPr>
        <p:spPr>
          <a:xfrm>
            <a:off x="6368849" y="212707"/>
            <a:ext cx="212744" cy="212101"/>
          </a:xfrm>
          <a:custGeom>
            <a:avLst/>
            <a:gdLst/>
            <a:ahLst/>
            <a:cxnLst/>
            <a:rect l="l" t="t" r="r" b="b"/>
            <a:pathLst>
              <a:path w="4966" h="4951" extrusionOk="0">
                <a:moveTo>
                  <a:pt x="2412" y="0"/>
                </a:moveTo>
                <a:lnTo>
                  <a:pt x="2098" y="2111"/>
                </a:lnTo>
                <a:lnTo>
                  <a:pt x="1" y="2539"/>
                </a:lnTo>
                <a:lnTo>
                  <a:pt x="2112" y="2867"/>
                </a:lnTo>
                <a:lnTo>
                  <a:pt x="2554" y="4950"/>
                </a:lnTo>
                <a:lnTo>
                  <a:pt x="2882" y="2839"/>
                </a:lnTo>
                <a:lnTo>
                  <a:pt x="4965" y="2411"/>
                </a:lnTo>
                <a:lnTo>
                  <a:pt x="2854" y="2083"/>
                </a:lnTo>
                <a:lnTo>
                  <a:pt x="241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233;p22"/>
          <p:cNvSpPr/>
          <p:nvPr/>
        </p:nvSpPr>
        <p:spPr>
          <a:xfrm>
            <a:off x="2254365" y="721216"/>
            <a:ext cx="379563" cy="379563"/>
          </a:xfrm>
          <a:custGeom>
            <a:avLst/>
            <a:gdLst/>
            <a:ahLst/>
            <a:cxnLst/>
            <a:rect l="l" t="t" r="r" b="b"/>
            <a:pathLst>
              <a:path w="8860" h="8860" extrusionOk="0">
                <a:moveTo>
                  <a:pt x="4309" y="1"/>
                </a:moveTo>
                <a:lnTo>
                  <a:pt x="3738" y="3767"/>
                </a:lnTo>
                <a:lnTo>
                  <a:pt x="1" y="4552"/>
                </a:lnTo>
                <a:lnTo>
                  <a:pt x="3767" y="5122"/>
                </a:lnTo>
                <a:lnTo>
                  <a:pt x="4551" y="8860"/>
                </a:lnTo>
                <a:lnTo>
                  <a:pt x="5122" y="5094"/>
                </a:lnTo>
                <a:lnTo>
                  <a:pt x="8859" y="4309"/>
                </a:lnTo>
                <a:lnTo>
                  <a:pt x="5093" y="3724"/>
                </a:lnTo>
                <a:lnTo>
                  <a:pt x="4309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234;p22"/>
          <p:cNvSpPr/>
          <p:nvPr/>
        </p:nvSpPr>
        <p:spPr>
          <a:xfrm>
            <a:off x="3800843" y="318770"/>
            <a:ext cx="212744" cy="212101"/>
          </a:xfrm>
          <a:custGeom>
            <a:avLst/>
            <a:gdLst/>
            <a:ahLst/>
            <a:cxnLst/>
            <a:rect l="l" t="t" r="r" b="b"/>
            <a:pathLst>
              <a:path w="4966" h="4951" extrusionOk="0">
                <a:moveTo>
                  <a:pt x="2412" y="1"/>
                </a:moveTo>
                <a:lnTo>
                  <a:pt x="2084" y="2112"/>
                </a:lnTo>
                <a:lnTo>
                  <a:pt x="1" y="2540"/>
                </a:lnTo>
                <a:lnTo>
                  <a:pt x="2112" y="2868"/>
                </a:lnTo>
                <a:lnTo>
                  <a:pt x="2554" y="4951"/>
                </a:lnTo>
                <a:lnTo>
                  <a:pt x="2868" y="2854"/>
                </a:lnTo>
                <a:lnTo>
                  <a:pt x="4965" y="2412"/>
                </a:lnTo>
                <a:lnTo>
                  <a:pt x="2854" y="2083"/>
                </a:lnTo>
                <a:lnTo>
                  <a:pt x="2412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235;p22"/>
          <p:cNvSpPr/>
          <p:nvPr/>
        </p:nvSpPr>
        <p:spPr>
          <a:xfrm>
            <a:off x="252400" y="212711"/>
            <a:ext cx="212101" cy="212101"/>
          </a:xfrm>
          <a:custGeom>
            <a:avLst/>
            <a:gdLst/>
            <a:ahLst/>
            <a:cxnLst/>
            <a:rect l="l" t="t" r="r" b="b"/>
            <a:pathLst>
              <a:path w="4951" h="4951" extrusionOk="0">
                <a:moveTo>
                  <a:pt x="2411" y="0"/>
                </a:moveTo>
                <a:lnTo>
                  <a:pt x="2083" y="2111"/>
                </a:lnTo>
                <a:lnTo>
                  <a:pt x="1" y="2539"/>
                </a:lnTo>
                <a:lnTo>
                  <a:pt x="2112" y="2867"/>
                </a:lnTo>
                <a:lnTo>
                  <a:pt x="2540" y="4950"/>
                </a:lnTo>
                <a:lnTo>
                  <a:pt x="2868" y="2839"/>
                </a:lnTo>
                <a:lnTo>
                  <a:pt x="4951" y="2411"/>
                </a:lnTo>
                <a:lnTo>
                  <a:pt x="2839" y="2083"/>
                </a:lnTo>
                <a:lnTo>
                  <a:pt x="2411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236;p22"/>
          <p:cNvSpPr/>
          <p:nvPr/>
        </p:nvSpPr>
        <p:spPr>
          <a:xfrm>
            <a:off x="531089" y="1439886"/>
            <a:ext cx="212744" cy="212101"/>
          </a:xfrm>
          <a:custGeom>
            <a:avLst/>
            <a:gdLst/>
            <a:ahLst/>
            <a:cxnLst/>
            <a:rect l="l" t="t" r="r" b="b"/>
            <a:pathLst>
              <a:path w="4966" h="4951" extrusionOk="0">
                <a:moveTo>
                  <a:pt x="2412" y="0"/>
                </a:moveTo>
                <a:lnTo>
                  <a:pt x="2098" y="2112"/>
                </a:lnTo>
                <a:lnTo>
                  <a:pt x="1" y="2540"/>
                </a:lnTo>
                <a:lnTo>
                  <a:pt x="2112" y="2868"/>
                </a:lnTo>
                <a:lnTo>
                  <a:pt x="2554" y="4950"/>
                </a:lnTo>
                <a:lnTo>
                  <a:pt x="2868" y="2839"/>
                </a:lnTo>
                <a:lnTo>
                  <a:pt x="4965" y="2411"/>
                </a:lnTo>
                <a:lnTo>
                  <a:pt x="2854" y="2083"/>
                </a:lnTo>
                <a:lnTo>
                  <a:pt x="241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22"/>
          <p:cNvSpPr/>
          <p:nvPr/>
        </p:nvSpPr>
        <p:spPr>
          <a:xfrm>
            <a:off x="6649209" y="6025004"/>
            <a:ext cx="379563" cy="379563"/>
          </a:xfrm>
          <a:custGeom>
            <a:avLst/>
            <a:gdLst/>
            <a:ahLst/>
            <a:cxnLst/>
            <a:rect l="l" t="t" r="r" b="b"/>
            <a:pathLst>
              <a:path w="8860" h="8860" extrusionOk="0">
                <a:moveTo>
                  <a:pt x="4552" y="1"/>
                </a:moveTo>
                <a:lnTo>
                  <a:pt x="3781" y="3724"/>
                </a:lnTo>
                <a:lnTo>
                  <a:pt x="1" y="4309"/>
                </a:lnTo>
                <a:lnTo>
                  <a:pt x="3739" y="5093"/>
                </a:lnTo>
                <a:lnTo>
                  <a:pt x="4309" y="8859"/>
                </a:lnTo>
                <a:lnTo>
                  <a:pt x="5094" y="5122"/>
                </a:lnTo>
                <a:lnTo>
                  <a:pt x="8860" y="4551"/>
                </a:lnTo>
                <a:lnTo>
                  <a:pt x="5137" y="3767"/>
                </a:lnTo>
                <a:lnTo>
                  <a:pt x="4552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239;p22"/>
          <p:cNvSpPr/>
          <p:nvPr/>
        </p:nvSpPr>
        <p:spPr>
          <a:xfrm>
            <a:off x="657261" y="4347407"/>
            <a:ext cx="379563" cy="379563"/>
          </a:xfrm>
          <a:custGeom>
            <a:avLst/>
            <a:gdLst/>
            <a:ahLst/>
            <a:cxnLst/>
            <a:rect l="l" t="t" r="r" b="b"/>
            <a:pathLst>
              <a:path w="8860" h="8860" extrusionOk="0">
                <a:moveTo>
                  <a:pt x="4551" y="0"/>
                </a:moveTo>
                <a:lnTo>
                  <a:pt x="3767" y="3738"/>
                </a:lnTo>
                <a:lnTo>
                  <a:pt x="1" y="4308"/>
                </a:lnTo>
                <a:lnTo>
                  <a:pt x="3738" y="5093"/>
                </a:lnTo>
                <a:lnTo>
                  <a:pt x="4309" y="8859"/>
                </a:lnTo>
                <a:lnTo>
                  <a:pt x="5093" y="5136"/>
                </a:lnTo>
                <a:lnTo>
                  <a:pt x="8859" y="4551"/>
                </a:lnTo>
                <a:lnTo>
                  <a:pt x="5136" y="3766"/>
                </a:lnTo>
                <a:lnTo>
                  <a:pt x="4551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241;p22"/>
          <p:cNvSpPr/>
          <p:nvPr/>
        </p:nvSpPr>
        <p:spPr>
          <a:xfrm>
            <a:off x="922632" y="5973092"/>
            <a:ext cx="378963" cy="379520"/>
          </a:xfrm>
          <a:custGeom>
            <a:avLst/>
            <a:gdLst/>
            <a:ahLst/>
            <a:cxnLst/>
            <a:rect l="l" t="t" r="r" b="b"/>
            <a:pathLst>
              <a:path w="8846" h="8859" extrusionOk="0">
                <a:moveTo>
                  <a:pt x="4552" y="0"/>
                </a:moveTo>
                <a:lnTo>
                  <a:pt x="3767" y="3738"/>
                </a:lnTo>
                <a:lnTo>
                  <a:pt x="1" y="4308"/>
                </a:lnTo>
                <a:lnTo>
                  <a:pt x="3724" y="5093"/>
                </a:lnTo>
                <a:lnTo>
                  <a:pt x="4295" y="8859"/>
                </a:lnTo>
                <a:lnTo>
                  <a:pt x="5079" y="5121"/>
                </a:lnTo>
                <a:lnTo>
                  <a:pt x="8845" y="4551"/>
                </a:lnTo>
                <a:lnTo>
                  <a:pt x="5122" y="3766"/>
                </a:lnTo>
                <a:lnTo>
                  <a:pt x="455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22"/>
          <p:cNvSpPr/>
          <p:nvPr/>
        </p:nvSpPr>
        <p:spPr>
          <a:xfrm>
            <a:off x="4168501" y="6237689"/>
            <a:ext cx="378920" cy="378963"/>
          </a:xfrm>
          <a:custGeom>
            <a:avLst/>
            <a:gdLst/>
            <a:ahLst/>
            <a:cxnLst/>
            <a:rect l="l" t="t" r="r" b="b"/>
            <a:pathLst>
              <a:path w="8845" h="8846" extrusionOk="0">
                <a:moveTo>
                  <a:pt x="4551" y="1"/>
                </a:moveTo>
                <a:lnTo>
                  <a:pt x="3766" y="3724"/>
                </a:lnTo>
                <a:lnTo>
                  <a:pt x="0" y="4294"/>
                </a:lnTo>
                <a:lnTo>
                  <a:pt x="3723" y="5079"/>
                </a:lnTo>
                <a:lnTo>
                  <a:pt x="4294" y="8845"/>
                </a:lnTo>
                <a:lnTo>
                  <a:pt x="5079" y="5122"/>
                </a:lnTo>
                <a:lnTo>
                  <a:pt x="8845" y="4551"/>
                </a:lnTo>
                <a:lnTo>
                  <a:pt x="5121" y="3767"/>
                </a:lnTo>
                <a:lnTo>
                  <a:pt x="4551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22"/>
          <p:cNvSpPr/>
          <p:nvPr/>
        </p:nvSpPr>
        <p:spPr>
          <a:xfrm>
            <a:off x="1854643" y="6481242"/>
            <a:ext cx="212101" cy="212700"/>
          </a:xfrm>
          <a:custGeom>
            <a:avLst/>
            <a:gdLst/>
            <a:ahLst/>
            <a:cxnLst/>
            <a:rect l="l" t="t" r="r" b="b"/>
            <a:pathLst>
              <a:path w="4951" h="4965" extrusionOk="0">
                <a:moveTo>
                  <a:pt x="2554" y="0"/>
                </a:moveTo>
                <a:lnTo>
                  <a:pt x="2111" y="2097"/>
                </a:lnTo>
                <a:lnTo>
                  <a:pt x="0" y="2411"/>
                </a:lnTo>
                <a:lnTo>
                  <a:pt x="2083" y="2854"/>
                </a:lnTo>
                <a:lnTo>
                  <a:pt x="2411" y="4965"/>
                </a:lnTo>
                <a:lnTo>
                  <a:pt x="2853" y="2868"/>
                </a:lnTo>
                <a:lnTo>
                  <a:pt x="4950" y="2554"/>
                </a:lnTo>
                <a:lnTo>
                  <a:pt x="2867" y="2112"/>
                </a:lnTo>
                <a:lnTo>
                  <a:pt x="2554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22"/>
          <p:cNvSpPr/>
          <p:nvPr/>
        </p:nvSpPr>
        <p:spPr>
          <a:xfrm>
            <a:off x="3151479" y="6025009"/>
            <a:ext cx="212744" cy="212700"/>
          </a:xfrm>
          <a:custGeom>
            <a:avLst/>
            <a:gdLst/>
            <a:ahLst/>
            <a:cxnLst/>
            <a:rect l="l" t="t" r="r" b="b"/>
            <a:pathLst>
              <a:path w="4966" h="4965" extrusionOk="0">
                <a:moveTo>
                  <a:pt x="2554" y="0"/>
                </a:moveTo>
                <a:lnTo>
                  <a:pt x="2112" y="2097"/>
                </a:lnTo>
                <a:lnTo>
                  <a:pt x="1" y="2411"/>
                </a:lnTo>
                <a:lnTo>
                  <a:pt x="2098" y="2853"/>
                </a:lnTo>
                <a:lnTo>
                  <a:pt x="2426" y="4965"/>
                </a:lnTo>
                <a:lnTo>
                  <a:pt x="2854" y="2882"/>
                </a:lnTo>
                <a:lnTo>
                  <a:pt x="4965" y="2554"/>
                </a:lnTo>
                <a:lnTo>
                  <a:pt x="2882" y="2112"/>
                </a:lnTo>
                <a:lnTo>
                  <a:pt x="2554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245;p22"/>
          <p:cNvSpPr/>
          <p:nvPr/>
        </p:nvSpPr>
        <p:spPr>
          <a:xfrm>
            <a:off x="5535298" y="6565313"/>
            <a:ext cx="212700" cy="212700"/>
          </a:xfrm>
          <a:custGeom>
            <a:avLst/>
            <a:gdLst/>
            <a:ahLst/>
            <a:cxnLst/>
            <a:rect l="l" t="t" r="r" b="b"/>
            <a:pathLst>
              <a:path w="4965" h="4965" extrusionOk="0">
                <a:moveTo>
                  <a:pt x="2554" y="1"/>
                </a:moveTo>
                <a:lnTo>
                  <a:pt x="2112" y="2098"/>
                </a:lnTo>
                <a:lnTo>
                  <a:pt x="1" y="2426"/>
                </a:lnTo>
                <a:lnTo>
                  <a:pt x="2098" y="2854"/>
                </a:lnTo>
                <a:lnTo>
                  <a:pt x="2411" y="4965"/>
                </a:lnTo>
                <a:lnTo>
                  <a:pt x="2854" y="2882"/>
                </a:lnTo>
                <a:lnTo>
                  <a:pt x="4965" y="2554"/>
                </a:lnTo>
                <a:lnTo>
                  <a:pt x="2882" y="2112"/>
                </a:lnTo>
                <a:lnTo>
                  <a:pt x="2554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246;p22"/>
          <p:cNvSpPr/>
          <p:nvPr/>
        </p:nvSpPr>
        <p:spPr>
          <a:xfrm>
            <a:off x="8198648" y="6352596"/>
            <a:ext cx="379563" cy="379520"/>
          </a:xfrm>
          <a:custGeom>
            <a:avLst/>
            <a:gdLst/>
            <a:ahLst/>
            <a:cxnLst/>
            <a:rect l="l" t="t" r="r" b="b"/>
            <a:pathLst>
              <a:path w="8860" h="8859" extrusionOk="0">
                <a:moveTo>
                  <a:pt x="4552" y="0"/>
                </a:moveTo>
                <a:lnTo>
                  <a:pt x="3767" y="3738"/>
                </a:lnTo>
                <a:lnTo>
                  <a:pt x="1" y="4308"/>
                </a:lnTo>
                <a:lnTo>
                  <a:pt x="3724" y="5093"/>
                </a:lnTo>
                <a:lnTo>
                  <a:pt x="4309" y="8859"/>
                </a:lnTo>
                <a:lnTo>
                  <a:pt x="5079" y="5136"/>
                </a:lnTo>
                <a:lnTo>
                  <a:pt x="8860" y="4551"/>
                </a:lnTo>
                <a:lnTo>
                  <a:pt x="5122" y="3766"/>
                </a:lnTo>
                <a:lnTo>
                  <a:pt x="455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248;p22"/>
          <p:cNvSpPr/>
          <p:nvPr/>
        </p:nvSpPr>
        <p:spPr>
          <a:xfrm>
            <a:off x="9214077" y="5837834"/>
            <a:ext cx="212700" cy="212101"/>
          </a:xfrm>
          <a:custGeom>
            <a:avLst/>
            <a:gdLst/>
            <a:ahLst/>
            <a:cxnLst/>
            <a:rect l="l" t="t" r="r" b="b"/>
            <a:pathLst>
              <a:path w="4965" h="4951" extrusionOk="0">
                <a:moveTo>
                  <a:pt x="2539" y="1"/>
                </a:moveTo>
                <a:lnTo>
                  <a:pt x="2111" y="2083"/>
                </a:lnTo>
                <a:lnTo>
                  <a:pt x="0" y="2411"/>
                </a:lnTo>
                <a:lnTo>
                  <a:pt x="2083" y="2839"/>
                </a:lnTo>
                <a:lnTo>
                  <a:pt x="2411" y="4951"/>
                </a:lnTo>
                <a:lnTo>
                  <a:pt x="2853" y="2868"/>
                </a:lnTo>
                <a:lnTo>
                  <a:pt x="4964" y="2540"/>
                </a:lnTo>
                <a:lnTo>
                  <a:pt x="2867" y="2098"/>
                </a:lnTo>
                <a:lnTo>
                  <a:pt x="2539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249;p22"/>
          <p:cNvSpPr/>
          <p:nvPr/>
        </p:nvSpPr>
        <p:spPr>
          <a:xfrm>
            <a:off x="7117306" y="6352590"/>
            <a:ext cx="212101" cy="212700"/>
          </a:xfrm>
          <a:custGeom>
            <a:avLst/>
            <a:gdLst/>
            <a:ahLst/>
            <a:cxnLst/>
            <a:rect l="l" t="t" r="r" b="b"/>
            <a:pathLst>
              <a:path w="4951" h="4965" extrusionOk="0">
                <a:moveTo>
                  <a:pt x="2540" y="1"/>
                </a:moveTo>
                <a:lnTo>
                  <a:pt x="2112" y="2083"/>
                </a:lnTo>
                <a:lnTo>
                  <a:pt x="1" y="2411"/>
                </a:lnTo>
                <a:lnTo>
                  <a:pt x="2083" y="2854"/>
                </a:lnTo>
                <a:lnTo>
                  <a:pt x="2411" y="4965"/>
                </a:lnTo>
                <a:lnTo>
                  <a:pt x="2854" y="2868"/>
                </a:lnTo>
                <a:lnTo>
                  <a:pt x="4951" y="2554"/>
                </a:lnTo>
                <a:lnTo>
                  <a:pt x="2868" y="2112"/>
                </a:lnTo>
                <a:lnTo>
                  <a:pt x="2540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250;p22"/>
          <p:cNvSpPr/>
          <p:nvPr/>
        </p:nvSpPr>
        <p:spPr>
          <a:xfrm>
            <a:off x="136565" y="6352613"/>
            <a:ext cx="212700" cy="212700"/>
          </a:xfrm>
          <a:custGeom>
            <a:avLst/>
            <a:gdLst/>
            <a:ahLst/>
            <a:cxnLst/>
            <a:rect l="l" t="t" r="r" b="b"/>
            <a:pathLst>
              <a:path w="4965" h="4965" extrusionOk="0">
                <a:moveTo>
                  <a:pt x="2554" y="1"/>
                </a:moveTo>
                <a:lnTo>
                  <a:pt x="2112" y="2098"/>
                </a:lnTo>
                <a:lnTo>
                  <a:pt x="1" y="2426"/>
                </a:lnTo>
                <a:lnTo>
                  <a:pt x="2098" y="2854"/>
                </a:lnTo>
                <a:lnTo>
                  <a:pt x="2411" y="4965"/>
                </a:lnTo>
                <a:lnTo>
                  <a:pt x="2854" y="2882"/>
                </a:lnTo>
                <a:lnTo>
                  <a:pt x="4965" y="2554"/>
                </a:lnTo>
                <a:lnTo>
                  <a:pt x="2882" y="2112"/>
                </a:lnTo>
                <a:lnTo>
                  <a:pt x="2554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1" name="Google Shape;251;p22"/>
          <p:cNvGrpSpPr/>
          <p:nvPr/>
        </p:nvGrpSpPr>
        <p:grpSpPr>
          <a:xfrm>
            <a:off x="-10499281" y="977028"/>
            <a:ext cx="9512900" cy="4759700"/>
            <a:chOff x="237775" y="1067550"/>
            <a:chExt cx="7134675" cy="3569775"/>
          </a:xfrm>
        </p:grpSpPr>
        <p:sp>
          <p:nvSpPr>
            <p:cNvPr id="252" name="Google Shape;252;p22"/>
            <p:cNvSpPr/>
            <p:nvPr/>
          </p:nvSpPr>
          <p:spPr>
            <a:xfrm>
              <a:off x="237775" y="1067550"/>
              <a:ext cx="7134675" cy="3569775"/>
            </a:xfrm>
            <a:custGeom>
              <a:avLst/>
              <a:gdLst/>
              <a:ahLst/>
              <a:cxnLst/>
              <a:rect l="l" t="t" r="r" b="b"/>
              <a:pathLst>
                <a:path w="285387" h="142791" extrusionOk="0">
                  <a:moveTo>
                    <a:pt x="277019" y="1145"/>
                  </a:moveTo>
                  <a:cubicBezTo>
                    <a:pt x="277159" y="1145"/>
                    <a:pt x="277313" y="1159"/>
                    <a:pt x="277452" y="1159"/>
                  </a:cubicBezTo>
                  <a:cubicBezTo>
                    <a:pt x="277606" y="1173"/>
                    <a:pt x="277746" y="1173"/>
                    <a:pt x="277899" y="1187"/>
                  </a:cubicBezTo>
                  <a:cubicBezTo>
                    <a:pt x="279073" y="1327"/>
                    <a:pt x="280190" y="1746"/>
                    <a:pt x="281168" y="2417"/>
                  </a:cubicBezTo>
                  <a:cubicBezTo>
                    <a:pt x="281406" y="2584"/>
                    <a:pt x="281629" y="2766"/>
                    <a:pt x="281853" y="2961"/>
                  </a:cubicBezTo>
                  <a:cubicBezTo>
                    <a:pt x="281964" y="3059"/>
                    <a:pt x="282076" y="3157"/>
                    <a:pt x="282174" y="3269"/>
                  </a:cubicBezTo>
                  <a:lnTo>
                    <a:pt x="282467" y="3590"/>
                  </a:lnTo>
                  <a:cubicBezTo>
                    <a:pt x="282523" y="3646"/>
                    <a:pt x="282579" y="3702"/>
                    <a:pt x="282621" y="3758"/>
                  </a:cubicBezTo>
                  <a:lnTo>
                    <a:pt x="282747" y="3925"/>
                  </a:lnTo>
                  <a:lnTo>
                    <a:pt x="283012" y="4275"/>
                  </a:lnTo>
                  <a:lnTo>
                    <a:pt x="283250" y="4652"/>
                  </a:lnTo>
                  <a:lnTo>
                    <a:pt x="283361" y="4847"/>
                  </a:lnTo>
                  <a:cubicBezTo>
                    <a:pt x="283389" y="4903"/>
                    <a:pt x="283431" y="4973"/>
                    <a:pt x="283459" y="5043"/>
                  </a:cubicBezTo>
                  <a:lnTo>
                    <a:pt x="283655" y="5434"/>
                  </a:lnTo>
                  <a:cubicBezTo>
                    <a:pt x="283711" y="5574"/>
                    <a:pt x="283752" y="5713"/>
                    <a:pt x="283808" y="5853"/>
                  </a:cubicBezTo>
                  <a:cubicBezTo>
                    <a:pt x="283906" y="6118"/>
                    <a:pt x="283990" y="6412"/>
                    <a:pt x="284060" y="6691"/>
                  </a:cubicBezTo>
                  <a:cubicBezTo>
                    <a:pt x="284088" y="6831"/>
                    <a:pt x="284116" y="6984"/>
                    <a:pt x="284130" y="7124"/>
                  </a:cubicBezTo>
                  <a:cubicBezTo>
                    <a:pt x="284158" y="7278"/>
                    <a:pt x="284186" y="7418"/>
                    <a:pt x="284199" y="7571"/>
                  </a:cubicBezTo>
                  <a:lnTo>
                    <a:pt x="284213" y="8004"/>
                  </a:lnTo>
                  <a:lnTo>
                    <a:pt x="284227" y="8228"/>
                  </a:lnTo>
                  <a:lnTo>
                    <a:pt x="284227" y="8437"/>
                  </a:lnTo>
                  <a:lnTo>
                    <a:pt x="284227" y="133474"/>
                  </a:lnTo>
                  <a:cubicBezTo>
                    <a:pt x="284227" y="134018"/>
                    <a:pt x="284241" y="134535"/>
                    <a:pt x="284199" y="135136"/>
                  </a:cubicBezTo>
                  <a:cubicBezTo>
                    <a:pt x="284102" y="136323"/>
                    <a:pt x="283711" y="137455"/>
                    <a:pt x="283068" y="138447"/>
                  </a:cubicBezTo>
                  <a:cubicBezTo>
                    <a:pt x="281755" y="140458"/>
                    <a:pt x="279506" y="141659"/>
                    <a:pt x="277117" y="141659"/>
                  </a:cubicBezTo>
                  <a:lnTo>
                    <a:pt x="8353" y="141659"/>
                  </a:lnTo>
                  <a:cubicBezTo>
                    <a:pt x="8228" y="141659"/>
                    <a:pt x="8074" y="141645"/>
                    <a:pt x="7920" y="141645"/>
                  </a:cubicBezTo>
                  <a:cubicBezTo>
                    <a:pt x="7781" y="141631"/>
                    <a:pt x="7627" y="141631"/>
                    <a:pt x="7487" y="141618"/>
                  </a:cubicBezTo>
                  <a:cubicBezTo>
                    <a:pt x="6314" y="141478"/>
                    <a:pt x="5183" y="141059"/>
                    <a:pt x="4219" y="140388"/>
                  </a:cubicBezTo>
                  <a:cubicBezTo>
                    <a:pt x="3967" y="140221"/>
                    <a:pt x="3744" y="140039"/>
                    <a:pt x="3520" y="139843"/>
                  </a:cubicBezTo>
                  <a:cubicBezTo>
                    <a:pt x="3422" y="139746"/>
                    <a:pt x="3311" y="139648"/>
                    <a:pt x="3199" y="139550"/>
                  </a:cubicBezTo>
                  <a:lnTo>
                    <a:pt x="2906" y="139215"/>
                  </a:lnTo>
                  <a:cubicBezTo>
                    <a:pt x="2864" y="139159"/>
                    <a:pt x="2808" y="139117"/>
                    <a:pt x="2766" y="139061"/>
                  </a:cubicBezTo>
                  <a:lnTo>
                    <a:pt x="2626" y="138880"/>
                  </a:lnTo>
                  <a:lnTo>
                    <a:pt x="2361" y="138530"/>
                  </a:lnTo>
                  <a:lnTo>
                    <a:pt x="2137" y="138153"/>
                  </a:lnTo>
                  <a:lnTo>
                    <a:pt x="2026" y="137972"/>
                  </a:lnTo>
                  <a:cubicBezTo>
                    <a:pt x="1984" y="137902"/>
                    <a:pt x="1956" y="137832"/>
                    <a:pt x="1928" y="137762"/>
                  </a:cubicBezTo>
                  <a:lnTo>
                    <a:pt x="1732" y="137371"/>
                  </a:lnTo>
                  <a:cubicBezTo>
                    <a:pt x="1676" y="137231"/>
                    <a:pt x="1620" y="137092"/>
                    <a:pt x="1579" y="136952"/>
                  </a:cubicBezTo>
                  <a:cubicBezTo>
                    <a:pt x="1467" y="136686"/>
                    <a:pt x="1383" y="136393"/>
                    <a:pt x="1327" y="136114"/>
                  </a:cubicBezTo>
                  <a:cubicBezTo>
                    <a:pt x="1285" y="135974"/>
                    <a:pt x="1257" y="135820"/>
                    <a:pt x="1243" y="135681"/>
                  </a:cubicBezTo>
                  <a:cubicBezTo>
                    <a:pt x="1229" y="135527"/>
                    <a:pt x="1201" y="135387"/>
                    <a:pt x="1187" y="135248"/>
                  </a:cubicBezTo>
                  <a:lnTo>
                    <a:pt x="1159" y="134801"/>
                  </a:lnTo>
                  <a:lnTo>
                    <a:pt x="1145" y="134577"/>
                  </a:lnTo>
                  <a:lnTo>
                    <a:pt x="1145" y="134368"/>
                  </a:lnTo>
                  <a:lnTo>
                    <a:pt x="1145" y="9331"/>
                  </a:lnTo>
                  <a:cubicBezTo>
                    <a:pt x="1145" y="8786"/>
                    <a:pt x="1132" y="8270"/>
                    <a:pt x="1173" y="7655"/>
                  </a:cubicBezTo>
                  <a:cubicBezTo>
                    <a:pt x="1271" y="6482"/>
                    <a:pt x="1662" y="5350"/>
                    <a:pt x="2319" y="4358"/>
                  </a:cubicBezTo>
                  <a:cubicBezTo>
                    <a:pt x="2975" y="3380"/>
                    <a:pt x="3855" y="2570"/>
                    <a:pt x="4889" y="1998"/>
                  </a:cubicBezTo>
                  <a:cubicBezTo>
                    <a:pt x="5923" y="1453"/>
                    <a:pt x="7096" y="1159"/>
                    <a:pt x="8270" y="1145"/>
                  </a:cubicBezTo>
                  <a:close/>
                  <a:moveTo>
                    <a:pt x="8270" y="0"/>
                  </a:moveTo>
                  <a:cubicBezTo>
                    <a:pt x="6901" y="14"/>
                    <a:pt x="5560" y="349"/>
                    <a:pt x="4344" y="992"/>
                  </a:cubicBezTo>
                  <a:cubicBezTo>
                    <a:pt x="3143" y="1648"/>
                    <a:pt x="2123" y="2598"/>
                    <a:pt x="1369" y="3730"/>
                  </a:cubicBezTo>
                  <a:cubicBezTo>
                    <a:pt x="615" y="4875"/>
                    <a:pt x="168" y="6202"/>
                    <a:pt x="56" y="7557"/>
                  </a:cubicBezTo>
                  <a:cubicBezTo>
                    <a:pt x="0" y="8298"/>
                    <a:pt x="14" y="8773"/>
                    <a:pt x="14" y="9331"/>
                  </a:cubicBezTo>
                  <a:lnTo>
                    <a:pt x="14" y="134368"/>
                  </a:lnTo>
                  <a:lnTo>
                    <a:pt x="14" y="134577"/>
                  </a:lnTo>
                  <a:lnTo>
                    <a:pt x="28" y="134829"/>
                  </a:lnTo>
                  <a:lnTo>
                    <a:pt x="56" y="135345"/>
                  </a:lnTo>
                  <a:cubicBezTo>
                    <a:pt x="70" y="135513"/>
                    <a:pt x="98" y="135681"/>
                    <a:pt x="126" y="135848"/>
                  </a:cubicBezTo>
                  <a:cubicBezTo>
                    <a:pt x="154" y="136016"/>
                    <a:pt x="182" y="136184"/>
                    <a:pt x="210" y="136351"/>
                  </a:cubicBezTo>
                  <a:cubicBezTo>
                    <a:pt x="293" y="136686"/>
                    <a:pt x="391" y="137008"/>
                    <a:pt x="503" y="137329"/>
                  </a:cubicBezTo>
                  <a:cubicBezTo>
                    <a:pt x="559" y="137497"/>
                    <a:pt x="615" y="137650"/>
                    <a:pt x="685" y="137804"/>
                  </a:cubicBezTo>
                  <a:lnTo>
                    <a:pt x="908" y="138265"/>
                  </a:lnTo>
                  <a:cubicBezTo>
                    <a:pt x="936" y="138349"/>
                    <a:pt x="978" y="138419"/>
                    <a:pt x="1020" y="138502"/>
                  </a:cubicBezTo>
                  <a:lnTo>
                    <a:pt x="1145" y="138712"/>
                  </a:lnTo>
                  <a:lnTo>
                    <a:pt x="1411" y="139159"/>
                  </a:lnTo>
                  <a:lnTo>
                    <a:pt x="1718" y="139564"/>
                  </a:lnTo>
                  <a:lnTo>
                    <a:pt x="1872" y="139774"/>
                  </a:lnTo>
                  <a:cubicBezTo>
                    <a:pt x="1928" y="139829"/>
                    <a:pt x="1998" y="139899"/>
                    <a:pt x="2053" y="139955"/>
                  </a:cubicBezTo>
                  <a:lnTo>
                    <a:pt x="2403" y="140332"/>
                  </a:lnTo>
                  <a:cubicBezTo>
                    <a:pt x="2514" y="140458"/>
                    <a:pt x="2640" y="140570"/>
                    <a:pt x="2766" y="140682"/>
                  </a:cubicBezTo>
                  <a:cubicBezTo>
                    <a:pt x="3017" y="140919"/>
                    <a:pt x="3297" y="141129"/>
                    <a:pt x="3576" y="141324"/>
                  </a:cubicBezTo>
                  <a:cubicBezTo>
                    <a:pt x="4694" y="142106"/>
                    <a:pt x="6007" y="142595"/>
                    <a:pt x="7362" y="142749"/>
                  </a:cubicBezTo>
                  <a:cubicBezTo>
                    <a:pt x="7529" y="142763"/>
                    <a:pt x="7697" y="142763"/>
                    <a:pt x="7879" y="142777"/>
                  </a:cubicBezTo>
                  <a:lnTo>
                    <a:pt x="8130" y="142791"/>
                  </a:lnTo>
                  <a:lnTo>
                    <a:pt x="277117" y="142791"/>
                  </a:lnTo>
                  <a:cubicBezTo>
                    <a:pt x="279897" y="142791"/>
                    <a:pt x="282495" y="141394"/>
                    <a:pt x="284018" y="139061"/>
                  </a:cubicBezTo>
                  <a:cubicBezTo>
                    <a:pt x="284772" y="137916"/>
                    <a:pt x="285233" y="136589"/>
                    <a:pt x="285345" y="135234"/>
                  </a:cubicBezTo>
                  <a:cubicBezTo>
                    <a:pt x="285387" y="134493"/>
                    <a:pt x="285373" y="134018"/>
                    <a:pt x="285373" y="133460"/>
                  </a:cubicBezTo>
                  <a:lnTo>
                    <a:pt x="285373" y="8423"/>
                  </a:lnTo>
                  <a:lnTo>
                    <a:pt x="285373" y="8214"/>
                  </a:lnTo>
                  <a:lnTo>
                    <a:pt x="285359" y="7962"/>
                  </a:lnTo>
                  <a:lnTo>
                    <a:pt x="285345" y="7445"/>
                  </a:lnTo>
                  <a:cubicBezTo>
                    <a:pt x="285317" y="7278"/>
                    <a:pt x="285289" y="7124"/>
                    <a:pt x="285261" y="6943"/>
                  </a:cubicBezTo>
                  <a:cubicBezTo>
                    <a:pt x="285247" y="6775"/>
                    <a:pt x="285219" y="6607"/>
                    <a:pt x="285177" y="6440"/>
                  </a:cubicBezTo>
                  <a:cubicBezTo>
                    <a:pt x="285094" y="6104"/>
                    <a:pt x="284996" y="5783"/>
                    <a:pt x="284884" y="5462"/>
                  </a:cubicBezTo>
                  <a:cubicBezTo>
                    <a:pt x="284828" y="5294"/>
                    <a:pt x="284772" y="5141"/>
                    <a:pt x="284702" y="4987"/>
                  </a:cubicBezTo>
                  <a:lnTo>
                    <a:pt x="284479" y="4526"/>
                  </a:lnTo>
                  <a:cubicBezTo>
                    <a:pt x="284437" y="4442"/>
                    <a:pt x="284409" y="4372"/>
                    <a:pt x="284367" y="4288"/>
                  </a:cubicBezTo>
                  <a:lnTo>
                    <a:pt x="284241" y="4079"/>
                  </a:lnTo>
                  <a:lnTo>
                    <a:pt x="283962" y="3632"/>
                  </a:lnTo>
                  <a:lnTo>
                    <a:pt x="283669" y="3227"/>
                  </a:lnTo>
                  <a:lnTo>
                    <a:pt x="283515" y="3017"/>
                  </a:lnTo>
                  <a:cubicBezTo>
                    <a:pt x="283445" y="2961"/>
                    <a:pt x="283389" y="2892"/>
                    <a:pt x="283333" y="2836"/>
                  </a:cubicBezTo>
                  <a:lnTo>
                    <a:pt x="282984" y="2459"/>
                  </a:lnTo>
                  <a:cubicBezTo>
                    <a:pt x="282872" y="2333"/>
                    <a:pt x="282733" y="2221"/>
                    <a:pt x="282607" y="2109"/>
                  </a:cubicBezTo>
                  <a:cubicBezTo>
                    <a:pt x="282356" y="1872"/>
                    <a:pt x="282090" y="1662"/>
                    <a:pt x="281811" y="1467"/>
                  </a:cubicBezTo>
                  <a:cubicBezTo>
                    <a:pt x="280679" y="684"/>
                    <a:pt x="279380" y="196"/>
                    <a:pt x="278025" y="42"/>
                  </a:cubicBezTo>
                  <a:cubicBezTo>
                    <a:pt x="277858" y="28"/>
                    <a:pt x="277690" y="28"/>
                    <a:pt x="277508" y="14"/>
                  </a:cubicBezTo>
                  <a:lnTo>
                    <a:pt x="277257" y="0"/>
                  </a:lnTo>
                  <a:close/>
                </a:path>
              </a:pathLst>
            </a:custGeom>
            <a:solidFill>
              <a:srgbClr val="16BA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266050" y="1095825"/>
              <a:ext cx="7077775" cy="3513575"/>
            </a:xfrm>
            <a:custGeom>
              <a:avLst/>
              <a:gdLst/>
              <a:ahLst/>
              <a:cxnLst/>
              <a:rect l="l" t="t" r="r" b="b"/>
              <a:pathLst>
                <a:path w="283111" h="140543" extrusionOk="0">
                  <a:moveTo>
                    <a:pt x="275902" y="1132"/>
                  </a:moveTo>
                  <a:cubicBezTo>
                    <a:pt x="276028" y="1132"/>
                    <a:pt x="276154" y="1132"/>
                    <a:pt x="276280" y="1146"/>
                  </a:cubicBezTo>
                  <a:cubicBezTo>
                    <a:pt x="276391" y="1160"/>
                    <a:pt x="276517" y="1160"/>
                    <a:pt x="276643" y="1174"/>
                  </a:cubicBezTo>
                  <a:cubicBezTo>
                    <a:pt x="277635" y="1286"/>
                    <a:pt x="278570" y="1635"/>
                    <a:pt x="279395" y="2208"/>
                  </a:cubicBezTo>
                  <a:cubicBezTo>
                    <a:pt x="279590" y="2347"/>
                    <a:pt x="279786" y="2501"/>
                    <a:pt x="279967" y="2669"/>
                  </a:cubicBezTo>
                  <a:cubicBezTo>
                    <a:pt x="280065" y="2738"/>
                    <a:pt x="280163" y="2822"/>
                    <a:pt x="280247" y="2920"/>
                  </a:cubicBezTo>
                  <a:lnTo>
                    <a:pt x="280498" y="3185"/>
                  </a:lnTo>
                  <a:cubicBezTo>
                    <a:pt x="280540" y="3241"/>
                    <a:pt x="280582" y="3283"/>
                    <a:pt x="280624" y="3325"/>
                  </a:cubicBezTo>
                  <a:lnTo>
                    <a:pt x="280722" y="3479"/>
                  </a:lnTo>
                  <a:lnTo>
                    <a:pt x="280945" y="3772"/>
                  </a:lnTo>
                  <a:lnTo>
                    <a:pt x="281141" y="4093"/>
                  </a:lnTo>
                  <a:lnTo>
                    <a:pt x="281239" y="4247"/>
                  </a:lnTo>
                  <a:cubicBezTo>
                    <a:pt x="281266" y="4303"/>
                    <a:pt x="281294" y="4359"/>
                    <a:pt x="281322" y="4415"/>
                  </a:cubicBezTo>
                  <a:lnTo>
                    <a:pt x="281476" y="4750"/>
                  </a:lnTo>
                  <a:cubicBezTo>
                    <a:pt x="281532" y="4862"/>
                    <a:pt x="281574" y="4987"/>
                    <a:pt x="281616" y="5099"/>
                  </a:cubicBezTo>
                  <a:cubicBezTo>
                    <a:pt x="281700" y="5337"/>
                    <a:pt x="281769" y="5574"/>
                    <a:pt x="281825" y="5812"/>
                  </a:cubicBezTo>
                  <a:cubicBezTo>
                    <a:pt x="281853" y="5937"/>
                    <a:pt x="281867" y="6049"/>
                    <a:pt x="281895" y="6175"/>
                  </a:cubicBezTo>
                  <a:cubicBezTo>
                    <a:pt x="281909" y="6300"/>
                    <a:pt x="281923" y="6412"/>
                    <a:pt x="281937" y="6538"/>
                  </a:cubicBezTo>
                  <a:lnTo>
                    <a:pt x="281965" y="6915"/>
                  </a:lnTo>
                  <a:lnTo>
                    <a:pt x="281965" y="7097"/>
                  </a:lnTo>
                  <a:lnTo>
                    <a:pt x="281965" y="7306"/>
                  </a:lnTo>
                  <a:lnTo>
                    <a:pt x="281965" y="132343"/>
                  </a:lnTo>
                  <a:cubicBezTo>
                    <a:pt x="281965" y="132873"/>
                    <a:pt x="281979" y="133446"/>
                    <a:pt x="281951" y="133921"/>
                  </a:cubicBezTo>
                  <a:cubicBezTo>
                    <a:pt x="281937" y="134047"/>
                    <a:pt x="281923" y="134159"/>
                    <a:pt x="281895" y="134284"/>
                  </a:cubicBezTo>
                  <a:cubicBezTo>
                    <a:pt x="281881" y="134410"/>
                    <a:pt x="281867" y="134536"/>
                    <a:pt x="281839" y="134647"/>
                  </a:cubicBezTo>
                  <a:lnTo>
                    <a:pt x="281741" y="135011"/>
                  </a:lnTo>
                  <a:lnTo>
                    <a:pt x="281700" y="135192"/>
                  </a:lnTo>
                  <a:lnTo>
                    <a:pt x="281644" y="135360"/>
                  </a:lnTo>
                  <a:lnTo>
                    <a:pt x="281518" y="135709"/>
                  </a:lnTo>
                  <a:cubicBezTo>
                    <a:pt x="281462" y="135821"/>
                    <a:pt x="281406" y="135933"/>
                    <a:pt x="281350" y="136044"/>
                  </a:cubicBezTo>
                  <a:cubicBezTo>
                    <a:pt x="281239" y="136268"/>
                    <a:pt x="281127" y="136477"/>
                    <a:pt x="280987" y="136687"/>
                  </a:cubicBezTo>
                  <a:cubicBezTo>
                    <a:pt x="279884" y="138377"/>
                    <a:pt x="277998" y="139397"/>
                    <a:pt x="275986" y="139397"/>
                  </a:cubicBezTo>
                  <a:lnTo>
                    <a:pt x="275986" y="139411"/>
                  </a:lnTo>
                  <a:lnTo>
                    <a:pt x="7222" y="139411"/>
                  </a:lnTo>
                  <a:cubicBezTo>
                    <a:pt x="7083" y="139411"/>
                    <a:pt x="6957" y="139397"/>
                    <a:pt x="6845" y="139397"/>
                  </a:cubicBezTo>
                  <a:cubicBezTo>
                    <a:pt x="6720" y="139383"/>
                    <a:pt x="6594" y="139383"/>
                    <a:pt x="6468" y="139369"/>
                  </a:cubicBezTo>
                  <a:cubicBezTo>
                    <a:pt x="5490" y="139257"/>
                    <a:pt x="4540" y="138908"/>
                    <a:pt x="3716" y="138335"/>
                  </a:cubicBezTo>
                  <a:cubicBezTo>
                    <a:pt x="3521" y="138196"/>
                    <a:pt x="3325" y="138042"/>
                    <a:pt x="3144" y="137874"/>
                  </a:cubicBezTo>
                  <a:cubicBezTo>
                    <a:pt x="3046" y="137804"/>
                    <a:pt x="2962" y="137721"/>
                    <a:pt x="2878" y="137623"/>
                  </a:cubicBezTo>
                  <a:lnTo>
                    <a:pt x="2627" y="137357"/>
                  </a:lnTo>
                  <a:cubicBezTo>
                    <a:pt x="2585" y="137302"/>
                    <a:pt x="2543" y="137260"/>
                    <a:pt x="2501" y="137218"/>
                  </a:cubicBezTo>
                  <a:lnTo>
                    <a:pt x="2389" y="137064"/>
                  </a:lnTo>
                  <a:lnTo>
                    <a:pt x="2166" y="136771"/>
                  </a:lnTo>
                  <a:lnTo>
                    <a:pt x="1970" y="136449"/>
                  </a:lnTo>
                  <a:lnTo>
                    <a:pt x="1872" y="136296"/>
                  </a:lnTo>
                  <a:cubicBezTo>
                    <a:pt x="1844" y="136226"/>
                    <a:pt x="1816" y="136170"/>
                    <a:pt x="1789" y="136114"/>
                  </a:cubicBezTo>
                  <a:lnTo>
                    <a:pt x="1635" y="135779"/>
                  </a:lnTo>
                  <a:cubicBezTo>
                    <a:pt x="1579" y="135667"/>
                    <a:pt x="1551" y="135555"/>
                    <a:pt x="1509" y="135430"/>
                  </a:cubicBezTo>
                  <a:cubicBezTo>
                    <a:pt x="1411" y="135192"/>
                    <a:pt x="1356" y="134955"/>
                    <a:pt x="1300" y="134703"/>
                  </a:cubicBezTo>
                  <a:cubicBezTo>
                    <a:pt x="1272" y="134592"/>
                    <a:pt x="1244" y="134466"/>
                    <a:pt x="1230" y="134340"/>
                  </a:cubicBezTo>
                  <a:cubicBezTo>
                    <a:pt x="1216" y="134214"/>
                    <a:pt x="1188" y="134103"/>
                    <a:pt x="1174" y="133977"/>
                  </a:cubicBezTo>
                  <a:lnTo>
                    <a:pt x="1160" y="133600"/>
                  </a:lnTo>
                  <a:lnTo>
                    <a:pt x="1146" y="133418"/>
                  </a:lnTo>
                  <a:lnTo>
                    <a:pt x="1146" y="133223"/>
                  </a:lnTo>
                  <a:lnTo>
                    <a:pt x="1146" y="8186"/>
                  </a:lnTo>
                  <a:cubicBezTo>
                    <a:pt x="1146" y="7655"/>
                    <a:pt x="1146" y="7083"/>
                    <a:pt x="1174" y="6608"/>
                  </a:cubicBezTo>
                  <a:cubicBezTo>
                    <a:pt x="1188" y="6482"/>
                    <a:pt x="1202" y="6356"/>
                    <a:pt x="1216" y="6245"/>
                  </a:cubicBezTo>
                  <a:cubicBezTo>
                    <a:pt x="1244" y="6119"/>
                    <a:pt x="1258" y="5993"/>
                    <a:pt x="1286" y="5881"/>
                  </a:cubicBezTo>
                  <a:lnTo>
                    <a:pt x="1369" y="5532"/>
                  </a:lnTo>
                  <a:lnTo>
                    <a:pt x="1425" y="5351"/>
                  </a:lnTo>
                  <a:lnTo>
                    <a:pt x="1481" y="5183"/>
                  </a:lnTo>
                  <a:lnTo>
                    <a:pt x="1607" y="4834"/>
                  </a:lnTo>
                  <a:cubicBezTo>
                    <a:pt x="1663" y="4708"/>
                    <a:pt x="1719" y="4610"/>
                    <a:pt x="1775" y="4499"/>
                  </a:cubicBezTo>
                  <a:cubicBezTo>
                    <a:pt x="1872" y="4275"/>
                    <a:pt x="1998" y="4051"/>
                    <a:pt x="2138" y="3842"/>
                  </a:cubicBezTo>
                  <a:cubicBezTo>
                    <a:pt x="2683" y="3018"/>
                    <a:pt x="3423" y="2333"/>
                    <a:pt x="4303" y="1858"/>
                  </a:cubicBezTo>
                  <a:cubicBezTo>
                    <a:pt x="5169" y="1397"/>
                    <a:pt x="6147" y="1146"/>
                    <a:pt x="7139" y="1132"/>
                  </a:cubicBezTo>
                  <a:close/>
                  <a:moveTo>
                    <a:pt x="7139" y="0"/>
                  </a:moveTo>
                  <a:cubicBezTo>
                    <a:pt x="5965" y="14"/>
                    <a:pt x="4792" y="308"/>
                    <a:pt x="3758" y="853"/>
                  </a:cubicBezTo>
                  <a:cubicBezTo>
                    <a:pt x="2724" y="1425"/>
                    <a:pt x="1844" y="2236"/>
                    <a:pt x="1188" y="3227"/>
                  </a:cubicBezTo>
                  <a:cubicBezTo>
                    <a:pt x="545" y="4219"/>
                    <a:pt x="154" y="5351"/>
                    <a:pt x="42" y="6524"/>
                  </a:cubicBezTo>
                  <a:cubicBezTo>
                    <a:pt x="1" y="7139"/>
                    <a:pt x="14" y="7655"/>
                    <a:pt x="14" y="8200"/>
                  </a:cubicBezTo>
                  <a:lnTo>
                    <a:pt x="14" y="133251"/>
                  </a:lnTo>
                  <a:lnTo>
                    <a:pt x="14" y="133446"/>
                  </a:lnTo>
                  <a:lnTo>
                    <a:pt x="28" y="133670"/>
                  </a:lnTo>
                  <a:lnTo>
                    <a:pt x="56" y="134103"/>
                  </a:lnTo>
                  <a:cubicBezTo>
                    <a:pt x="70" y="134256"/>
                    <a:pt x="98" y="134396"/>
                    <a:pt x="112" y="134550"/>
                  </a:cubicBezTo>
                  <a:cubicBezTo>
                    <a:pt x="126" y="134689"/>
                    <a:pt x="154" y="134843"/>
                    <a:pt x="196" y="134997"/>
                  </a:cubicBezTo>
                  <a:cubicBezTo>
                    <a:pt x="252" y="135276"/>
                    <a:pt x="336" y="135555"/>
                    <a:pt x="448" y="135835"/>
                  </a:cubicBezTo>
                  <a:cubicBezTo>
                    <a:pt x="489" y="135975"/>
                    <a:pt x="545" y="136114"/>
                    <a:pt x="601" y="136254"/>
                  </a:cubicBezTo>
                  <a:lnTo>
                    <a:pt x="797" y="136645"/>
                  </a:lnTo>
                  <a:cubicBezTo>
                    <a:pt x="825" y="136715"/>
                    <a:pt x="853" y="136785"/>
                    <a:pt x="895" y="136841"/>
                  </a:cubicBezTo>
                  <a:lnTo>
                    <a:pt x="1006" y="137036"/>
                  </a:lnTo>
                  <a:lnTo>
                    <a:pt x="1230" y="137413"/>
                  </a:lnTo>
                  <a:lnTo>
                    <a:pt x="1495" y="137763"/>
                  </a:lnTo>
                  <a:lnTo>
                    <a:pt x="1635" y="137930"/>
                  </a:lnTo>
                  <a:cubicBezTo>
                    <a:pt x="1677" y="137986"/>
                    <a:pt x="1719" y="138042"/>
                    <a:pt x="1775" y="138098"/>
                  </a:cubicBezTo>
                  <a:lnTo>
                    <a:pt x="2068" y="138419"/>
                  </a:lnTo>
                  <a:cubicBezTo>
                    <a:pt x="2180" y="138531"/>
                    <a:pt x="2291" y="138629"/>
                    <a:pt x="2389" y="138726"/>
                  </a:cubicBezTo>
                  <a:cubicBezTo>
                    <a:pt x="2613" y="138922"/>
                    <a:pt x="2836" y="139104"/>
                    <a:pt x="3088" y="139271"/>
                  </a:cubicBezTo>
                  <a:cubicBezTo>
                    <a:pt x="4052" y="139942"/>
                    <a:pt x="5183" y="140361"/>
                    <a:pt x="6356" y="140500"/>
                  </a:cubicBezTo>
                  <a:cubicBezTo>
                    <a:pt x="6496" y="140514"/>
                    <a:pt x="6650" y="140528"/>
                    <a:pt x="6789" y="140528"/>
                  </a:cubicBezTo>
                  <a:cubicBezTo>
                    <a:pt x="6943" y="140528"/>
                    <a:pt x="7097" y="140542"/>
                    <a:pt x="7222" y="140542"/>
                  </a:cubicBezTo>
                  <a:lnTo>
                    <a:pt x="275986" y="140542"/>
                  </a:lnTo>
                  <a:lnTo>
                    <a:pt x="275986" y="140515"/>
                  </a:lnTo>
                  <a:lnTo>
                    <a:pt x="275986" y="140515"/>
                  </a:lnTo>
                  <a:cubicBezTo>
                    <a:pt x="275995" y="140515"/>
                    <a:pt x="276004" y="140515"/>
                    <a:pt x="276013" y="140515"/>
                  </a:cubicBezTo>
                  <a:cubicBezTo>
                    <a:pt x="278400" y="140515"/>
                    <a:pt x="280631" y="139302"/>
                    <a:pt x="281937" y="137302"/>
                  </a:cubicBezTo>
                  <a:cubicBezTo>
                    <a:pt x="282580" y="136310"/>
                    <a:pt x="282971" y="135178"/>
                    <a:pt x="283068" y="133991"/>
                  </a:cubicBezTo>
                  <a:cubicBezTo>
                    <a:pt x="283110" y="133390"/>
                    <a:pt x="283096" y="132873"/>
                    <a:pt x="283096" y="132329"/>
                  </a:cubicBezTo>
                  <a:lnTo>
                    <a:pt x="283096" y="7292"/>
                  </a:lnTo>
                  <a:lnTo>
                    <a:pt x="283096" y="7083"/>
                  </a:lnTo>
                  <a:lnTo>
                    <a:pt x="283096" y="6859"/>
                  </a:lnTo>
                  <a:lnTo>
                    <a:pt x="283068" y="6426"/>
                  </a:lnTo>
                  <a:cubicBezTo>
                    <a:pt x="283055" y="6273"/>
                    <a:pt x="283027" y="6133"/>
                    <a:pt x="283013" y="5979"/>
                  </a:cubicBezTo>
                  <a:cubicBezTo>
                    <a:pt x="282985" y="5840"/>
                    <a:pt x="282957" y="5700"/>
                    <a:pt x="282929" y="5546"/>
                  </a:cubicBezTo>
                  <a:cubicBezTo>
                    <a:pt x="282859" y="5267"/>
                    <a:pt x="282775" y="4987"/>
                    <a:pt x="282677" y="4708"/>
                  </a:cubicBezTo>
                  <a:cubicBezTo>
                    <a:pt x="282621" y="4568"/>
                    <a:pt x="282580" y="4429"/>
                    <a:pt x="282524" y="4289"/>
                  </a:cubicBezTo>
                  <a:lnTo>
                    <a:pt x="282328" y="3898"/>
                  </a:lnTo>
                  <a:cubicBezTo>
                    <a:pt x="282300" y="3828"/>
                    <a:pt x="282272" y="3758"/>
                    <a:pt x="282230" y="3702"/>
                  </a:cubicBezTo>
                  <a:lnTo>
                    <a:pt x="282119" y="3507"/>
                  </a:lnTo>
                  <a:lnTo>
                    <a:pt x="281895" y="3130"/>
                  </a:lnTo>
                  <a:lnTo>
                    <a:pt x="281630" y="2780"/>
                  </a:lnTo>
                  <a:lnTo>
                    <a:pt x="281490" y="2613"/>
                  </a:lnTo>
                  <a:cubicBezTo>
                    <a:pt x="281448" y="2557"/>
                    <a:pt x="281392" y="2501"/>
                    <a:pt x="281350" y="2445"/>
                  </a:cubicBezTo>
                  <a:lnTo>
                    <a:pt x="281043" y="2124"/>
                  </a:lnTo>
                  <a:cubicBezTo>
                    <a:pt x="280945" y="2012"/>
                    <a:pt x="280833" y="1914"/>
                    <a:pt x="280722" y="1816"/>
                  </a:cubicBezTo>
                  <a:cubicBezTo>
                    <a:pt x="280512" y="1621"/>
                    <a:pt x="280275" y="1439"/>
                    <a:pt x="280037" y="1272"/>
                  </a:cubicBezTo>
                  <a:cubicBezTo>
                    <a:pt x="279059" y="601"/>
                    <a:pt x="277942" y="182"/>
                    <a:pt x="276768" y="42"/>
                  </a:cubicBezTo>
                  <a:cubicBezTo>
                    <a:pt x="276615" y="14"/>
                    <a:pt x="276475" y="28"/>
                    <a:pt x="276321" y="14"/>
                  </a:cubicBezTo>
                  <a:cubicBezTo>
                    <a:pt x="276182" y="14"/>
                    <a:pt x="276028" y="0"/>
                    <a:pt x="275888" y="0"/>
                  </a:cubicBez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294675" y="1124450"/>
              <a:ext cx="7020500" cy="3456300"/>
            </a:xfrm>
            <a:custGeom>
              <a:avLst/>
              <a:gdLst/>
              <a:ahLst/>
              <a:cxnLst/>
              <a:rect l="l" t="t" r="r" b="b"/>
              <a:pathLst>
                <a:path w="280820" h="138252" extrusionOk="0">
                  <a:moveTo>
                    <a:pt x="275065" y="1132"/>
                  </a:moveTo>
                  <a:cubicBezTo>
                    <a:pt x="275176" y="1160"/>
                    <a:pt x="275274" y="1146"/>
                    <a:pt x="275372" y="1160"/>
                  </a:cubicBezTo>
                  <a:cubicBezTo>
                    <a:pt x="276182" y="1244"/>
                    <a:pt x="276951" y="1538"/>
                    <a:pt x="277607" y="1999"/>
                  </a:cubicBezTo>
                  <a:cubicBezTo>
                    <a:pt x="277775" y="2110"/>
                    <a:pt x="277928" y="2236"/>
                    <a:pt x="278082" y="2362"/>
                  </a:cubicBezTo>
                  <a:cubicBezTo>
                    <a:pt x="278152" y="2432"/>
                    <a:pt x="278236" y="2501"/>
                    <a:pt x="278306" y="2571"/>
                  </a:cubicBezTo>
                  <a:lnTo>
                    <a:pt x="278501" y="2795"/>
                  </a:lnTo>
                  <a:cubicBezTo>
                    <a:pt x="278543" y="2837"/>
                    <a:pt x="278571" y="2865"/>
                    <a:pt x="278613" y="2906"/>
                  </a:cubicBezTo>
                  <a:lnTo>
                    <a:pt x="278697" y="3032"/>
                  </a:lnTo>
                  <a:lnTo>
                    <a:pt x="278878" y="3270"/>
                  </a:lnTo>
                  <a:lnTo>
                    <a:pt x="279032" y="3521"/>
                  </a:lnTo>
                  <a:lnTo>
                    <a:pt x="279102" y="3661"/>
                  </a:lnTo>
                  <a:cubicBezTo>
                    <a:pt x="279130" y="3703"/>
                    <a:pt x="279144" y="3745"/>
                    <a:pt x="279172" y="3787"/>
                  </a:cubicBezTo>
                  <a:lnTo>
                    <a:pt x="279297" y="4066"/>
                  </a:lnTo>
                  <a:cubicBezTo>
                    <a:pt x="279339" y="4150"/>
                    <a:pt x="279367" y="4248"/>
                    <a:pt x="279409" y="4345"/>
                  </a:cubicBezTo>
                  <a:cubicBezTo>
                    <a:pt x="279479" y="4527"/>
                    <a:pt x="279535" y="4722"/>
                    <a:pt x="279577" y="4918"/>
                  </a:cubicBezTo>
                  <a:cubicBezTo>
                    <a:pt x="279605" y="5016"/>
                    <a:pt x="279619" y="5114"/>
                    <a:pt x="279633" y="5211"/>
                  </a:cubicBezTo>
                  <a:cubicBezTo>
                    <a:pt x="279647" y="5309"/>
                    <a:pt x="279674" y="5407"/>
                    <a:pt x="279674" y="5505"/>
                  </a:cubicBezTo>
                  <a:lnTo>
                    <a:pt x="279688" y="5812"/>
                  </a:lnTo>
                  <a:lnTo>
                    <a:pt x="279688" y="5966"/>
                  </a:lnTo>
                  <a:lnTo>
                    <a:pt x="279688" y="6161"/>
                  </a:lnTo>
                  <a:lnTo>
                    <a:pt x="279688" y="132008"/>
                  </a:lnTo>
                  <a:cubicBezTo>
                    <a:pt x="279702" y="132315"/>
                    <a:pt x="279674" y="132469"/>
                    <a:pt x="279674" y="132678"/>
                  </a:cubicBezTo>
                  <a:cubicBezTo>
                    <a:pt x="279661" y="132776"/>
                    <a:pt x="279647" y="132874"/>
                    <a:pt x="279633" y="132972"/>
                  </a:cubicBezTo>
                  <a:cubicBezTo>
                    <a:pt x="279619" y="133069"/>
                    <a:pt x="279605" y="133167"/>
                    <a:pt x="279591" y="133265"/>
                  </a:cubicBezTo>
                  <a:lnTo>
                    <a:pt x="279507" y="133558"/>
                  </a:lnTo>
                  <a:lnTo>
                    <a:pt x="279479" y="133712"/>
                  </a:lnTo>
                  <a:lnTo>
                    <a:pt x="279423" y="133852"/>
                  </a:lnTo>
                  <a:lnTo>
                    <a:pt x="279325" y="134131"/>
                  </a:lnTo>
                  <a:cubicBezTo>
                    <a:pt x="279283" y="134229"/>
                    <a:pt x="279227" y="134313"/>
                    <a:pt x="279186" y="134396"/>
                  </a:cubicBezTo>
                  <a:cubicBezTo>
                    <a:pt x="279102" y="134578"/>
                    <a:pt x="279004" y="134760"/>
                    <a:pt x="278892" y="134927"/>
                  </a:cubicBezTo>
                  <a:cubicBezTo>
                    <a:pt x="277998" y="136296"/>
                    <a:pt x="276476" y="137120"/>
                    <a:pt x="274841" y="137120"/>
                  </a:cubicBezTo>
                  <a:lnTo>
                    <a:pt x="274841" y="137106"/>
                  </a:lnTo>
                  <a:lnTo>
                    <a:pt x="5756" y="137106"/>
                  </a:lnTo>
                  <a:cubicBezTo>
                    <a:pt x="5658" y="137093"/>
                    <a:pt x="5561" y="137093"/>
                    <a:pt x="5463" y="137079"/>
                  </a:cubicBezTo>
                  <a:cubicBezTo>
                    <a:pt x="4653" y="136995"/>
                    <a:pt x="3898" y="136701"/>
                    <a:pt x="3228" y="136254"/>
                  </a:cubicBezTo>
                  <a:cubicBezTo>
                    <a:pt x="3060" y="136129"/>
                    <a:pt x="2907" y="136003"/>
                    <a:pt x="2767" y="135877"/>
                  </a:cubicBezTo>
                  <a:cubicBezTo>
                    <a:pt x="2683" y="135807"/>
                    <a:pt x="2613" y="135738"/>
                    <a:pt x="2543" y="135668"/>
                  </a:cubicBezTo>
                  <a:lnTo>
                    <a:pt x="2334" y="135444"/>
                  </a:lnTo>
                  <a:cubicBezTo>
                    <a:pt x="2292" y="135416"/>
                    <a:pt x="2264" y="135374"/>
                    <a:pt x="2222" y="135346"/>
                  </a:cubicBezTo>
                  <a:lnTo>
                    <a:pt x="2138" y="135221"/>
                  </a:lnTo>
                  <a:lnTo>
                    <a:pt x="1971" y="134983"/>
                  </a:lnTo>
                  <a:lnTo>
                    <a:pt x="1817" y="134718"/>
                  </a:lnTo>
                  <a:lnTo>
                    <a:pt x="1733" y="134592"/>
                  </a:lnTo>
                  <a:cubicBezTo>
                    <a:pt x="1705" y="134550"/>
                    <a:pt x="1691" y="134508"/>
                    <a:pt x="1663" y="134452"/>
                  </a:cubicBezTo>
                  <a:lnTo>
                    <a:pt x="1538" y="134187"/>
                  </a:lnTo>
                  <a:cubicBezTo>
                    <a:pt x="1496" y="134089"/>
                    <a:pt x="1468" y="134005"/>
                    <a:pt x="1426" y="133908"/>
                  </a:cubicBezTo>
                  <a:cubicBezTo>
                    <a:pt x="1356" y="133712"/>
                    <a:pt x="1300" y="133530"/>
                    <a:pt x="1258" y="133335"/>
                  </a:cubicBezTo>
                  <a:cubicBezTo>
                    <a:pt x="1230" y="133237"/>
                    <a:pt x="1216" y="133139"/>
                    <a:pt x="1202" y="133042"/>
                  </a:cubicBezTo>
                  <a:cubicBezTo>
                    <a:pt x="1188" y="132944"/>
                    <a:pt x="1160" y="132846"/>
                    <a:pt x="1160" y="132734"/>
                  </a:cubicBezTo>
                  <a:lnTo>
                    <a:pt x="1146" y="132441"/>
                  </a:lnTo>
                  <a:lnTo>
                    <a:pt x="1132" y="132287"/>
                  </a:lnTo>
                  <a:lnTo>
                    <a:pt x="1132" y="132092"/>
                  </a:lnTo>
                  <a:lnTo>
                    <a:pt x="1132" y="6245"/>
                  </a:lnTo>
                  <a:cubicBezTo>
                    <a:pt x="1132" y="5938"/>
                    <a:pt x="1160" y="5784"/>
                    <a:pt x="1160" y="5575"/>
                  </a:cubicBezTo>
                  <a:cubicBezTo>
                    <a:pt x="1160" y="5463"/>
                    <a:pt x="1174" y="5365"/>
                    <a:pt x="1188" y="5267"/>
                  </a:cubicBezTo>
                  <a:cubicBezTo>
                    <a:pt x="1216" y="5169"/>
                    <a:pt x="1216" y="5072"/>
                    <a:pt x="1244" y="4974"/>
                  </a:cubicBezTo>
                  <a:lnTo>
                    <a:pt x="1314" y="4681"/>
                  </a:lnTo>
                  <a:lnTo>
                    <a:pt x="1356" y="4541"/>
                  </a:lnTo>
                  <a:lnTo>
                    <a:pt x="1412" y="4401"/>
                  </a:lnTo>
                  <a:lnTo>
                    <a:pt x="1524" y="4122"/>
                  </a:lnTo>
                  <a:cubicBezTo>
                    <a:pt x="1552" y="4024"/>
                    <a:pt x="1607" y="3940"/>
                    <a:pt x="1649" y="3856"/>
                  </a:cubicBezTo>
                  <a:cubicBezTo>
                    <a:pt x="1733" y="3675"/>
                    <a:pt x="1831" y="3493"/>
                    <a:pt x="1943" y="3326"/>
                  </a:cubicBezTo>
                  <a:cubicBezTo>
                    <a:pt x="2390" y="2655"/>
                    <a:pt x="2990" y="2096"/>
                    <a:pt x="3689" y="1705"/>
                  </a:cubicBezTo>
                  <a:cubicBezTo>
                    <a:pt x="4401" y="1342"/>
                    <a:pt x="5197" y="1132"/>
                    <a:pt x="5994" y="1132"/>
                  </a:cubicBezTo>
                  <a:close/>
                  <a:moveTo>
                    <a:pt x="5994" y="1"/>
                  </a:moveTo>
                  <a:cubicBezTo>
                    <a:pt x="5002" y="1"/>
                    <a:pt x="4024" y="252"/>
                    <a:pt x="3158" y="713"/>
                  </a:cubicBezTo>
                  <a:cubicBezTo>
                    <a:pt x="2278" y="1188"/>
                    <a:pt x="1538" y="1887"/>
                    <a:pt x="993" y="2725"/>
                  </a:cubicBezTo>
                  <a:cubicBezTo>
                    <a:pt x="853" y="2920"/>
                    <a:pt x="727" y="3144"/>
                    <a:pt x="630" y="3367"/>
                  </a:cubicBezTo>
                  <a:cubicBezTo>
                    <a:pt x="574" y="3479"/>
                    <a:pt x="518" y="3591"/>
                    <a:pt x="462" y="3703"/>
                  </a:cubicBezTo>
                  <a:lnTo>
                    <a:pt x="336" y="4052"/>
                  </a:lnTo>
                  <a:lnTo>
                    <a:pt x="280" y="4220"/>
                  </a:lnTo>
                  <a:lnTo>
                    <a:pt x="238" y="4401"/>
                  </a:lnTo>
                  <a:lnTo>
                    <a:pt x="141" y="4750"/>
                  </a:lnTo>
                  <a:cubicBezTo>
                    <a:pt x="113" y="4862"/>
                    <a:pt x="99" y="4988"/>
                    <a:pt x="85" y="5114"/>
                  </a:cubicBezTo>
                  <a:cubicBezTo>
                    <a:pt x="57" y="5239"/>
                    <a:pt x="43" y="5351"/>
                    <a:pt x="29" y="5477"/>
                  </a:cubicBezTo>
                  <a:cubicBezTo>
                    <a:pt x="1" y="5952"/>
                    <a:pt x="15" y="6510"/>
                    <a:pt x="15" y="7055"/>
                  </a:cubicBezTo>
                  <a:lnTo>
                    <a:pt x="15" y="132092"/>
                  </a:lnTo>
                  <a:lnTo>
                    <a:pt x="15" y="132287"/>
                  </a:lnTo>
                  <a:lnTo>
                    <a:pt x="15" y="132469"/>
                  </a:lnTo>
                  <a:lnTo>
                    <a:pt x="29" y="132832"/>
                  </a:lnTo>
                  <a:cubicBezTo>
                    <a:pt x="43" y="132958"/>
                    <a:pt x="71" y="133083"/>
                    <a:pt x="85" y="133195"/>
                  </a:cubicBezTo>
                  <a:cubicBezTo>
                    <a:pt x="99" y="133321"/>
                    <a:pt x="127" y="133447"/>
                    <a:pt x="155" y="133572"/>
                  </a:cubicBezTo>
                  <a:cubicBezTo>
                    <a:pt x="211" y="133810"/>
                    <a:pt x="280" y="134047"/>
                    <a:pt x="364" y="134271"/>
                  </a:cubicBezTo>
                  <a:cubicBezTo>
                    <a:pt x="406" y="134396"/>
                    <a:pt x="448" y="134508"/>
                    <a:pt x="490" y="134620"/>
                  </a:cubicBezTo>
                  <a:lnTo>
                    <a:pt x="658" y="134955"/>
                  </a:lnTo>
                  <a:cubicBezTo>
                    <a:pt x="685" y="135025"/>
                    <a:pt x="713" y="135081"/>
                    <a:pt x="741" y="135137"/>
                  </a:cubicBezTo>
                  <a:lnTo>
                    <a:pt x="839" y="135291"/>
                  </a:lnTo>
                  <a:lnTo>
                    <a:pt x="1021" y="135612"/>
                  </a:lnTo>
                  <a:lnTo>
                    <a:pt x="1244" y="135905"/>
                  </a:lnTo>
                  <a:lnTo>
                    <a:pt x="1356" y="136059"/>
                  </a:lnTo>
                  <a:cubicBezTo>
                    <a:pt x="1398" y="136101"/>
                    <a:pt x="1440" y="136143"/>
                    <a:pt x="1482" y="136198"/>
                  </a:cubicBezTo>
                  <a:lnTo>
                    <a:pt x="1733" y="136464"/>
                  </a:lnTo>
                  <a:cubicBezTo>
                    <a:pt x="1817" y="136548"/>
                    <a:pt x="1915" y="136632"/>
                    <a:pt x="2013" y="136715"/>
                  </a:cubicBezTo>
                  <a:cubicBezTo>
                    <a:pt x="2194" y="136883"/>
                    <a:pt x="2376" y="137023"/>
                    <a:pt x="2585" y="137162"/>
                  </a:cubicBezTo>
                  <a:cubicBezTo>
                    <a:pt x="3395" y="137721"/>
                    <a:pt x="4345" y="138084"/>
                    <a:pt x="5337" y="138196"/>
                  </a:cubicBezTo>
                  <a:cubicBezTo>
                    <a:pt x="5449" y="138210"/>
                    <a:pt x="5575" y="138210"/>
                    <a:pt x="5700" y="138210"/>
                  </a:cubicBezTo>
                  <a:cubicBezTo>
                    <a:pt x="5826" y="138224"/>
                    <a:pt x="5938" y="138238"/>
                    <a:pt x="6077" y="138238"/>
                  </a:cubicBezTo>
                  <a:lnTo>
                    <a:pt x="274827" y="138238"/>
                  </a:lnTo>
                  <a:lnTo>
                    <a:pt x="274827" y="138252"/>
                  </a:lnTo>
                  <a:cubicBezTo>
                    <a:pt x="276853" y="138252"/>
                    <a:pt x="278739" y="137232"/>
                    <a:pt x="279842" y="135542"/>
                  </a:cubicBezTo>
                  <a:cubicBezTo>
                    <a:pt x="279982" y="135332"/>
                    <a:pt x="280094" y="135123"/>
                    <a:pt x="280205" y="134899"/>
                  </a:cubicBezTo>
                  <a:cubicBezTo>
                    <a:pt x="280261" y="134788"/>
                    <a:pt x="280317" y="134676"/>
                    <a:pt x="280359" y="134564"/>
                  </a:cubicBezTo>
                  <a:lnTo>
                    <a:pt x="280499" y="134215"/>
                  </a:lnTo>
                  <a:lnTo>
                    <a:pt x="280555" y="134047"/>
                  </a:lnTo>
                  <a:lnTo>
                    <a:pt x="280596" y="133866"/>
                  </a:lnTo>
                  <a:lnTo>
                    <a:pt x="280694" y="133502"/>
                  </a:lnTo>
                  <a:cubicBezTo>
                    <a:pt x="280722" y="133391"/>
                    <a:pt x="280736" y="133265"/>
                    <a:pt x="280750" y="133139"/>
                  </a:cubicBezTo>
                  <a:cubicBezTo>
                    <a:pt x="280778" y="133014"/>
                    <a:pt x="280792" y="132902"/>
                    <a:pt x="280792" y="132776"/>
                  </a:cubicBezTo>
                  <a:cubicBezTo>
                    <a:pt x="280820" y="132301"/>
                    <a:pt x="280820" y="131742"/>
                    <a:pt x="280820" y="131198"/>
                  </a:cubicBezTo>
                  <a:lnTo>
                    <a:pt x="280820" y="6161"/>
                  </a:lnTo>
                  <a:lnTo>
                    <a:pt x="280820" y="5966"/>
                  </a:lnTo>
                  <a:lnTo>
                    <a:pt x="280820" y="5770"/>
                  </a:lnTo>
                  <a:lnTo>
                    <a:pt x="280792" y="5407"/>
                  </a:lnTo>
                  <a:cubicBezTo>
                    <a:pt x="280778" y="5281"/>
                    <a:pt x="280764" y="5155"/>
                    <a:pt x="280736" y="5044"/>
                  </a:cubicBezTo>
                  <a:cubicBezTo>
                    <a:pt x="280722" y="4918"/>
                    <a:pt x="280708" y="4792"/>
                    <a:pt x="280680" y="4681"/>
                  </a:cubicBezTo>
                  <a:cubicBezTo>
                    <a:pt x="280624" y="4429"/>
                    <a:pt x="280555" y="4192"/>
                    <a:pt x="280471" y="3968"/>
                  </a:cubicBezTo>
                  <a:cubicBezTo>
                    <a:pt x="280429" y="3842"/>
                    <a:pt x="280387" y="3731"/>
                    <a:pt x="280331" y="3619"/>
                  </a:cubicBezTo>
                  <a:lnTo>
                    <a:pt x="280177" y="3284"/>
                  </a:lnTo>
                  <a:cubicBezTo>
                    <a:pt x="280149" y="3228"/>
                    <a:pt x="280121" y="3172"/>
                    <a:pt x="280094" y="3116"/>
                  </a:cubicBezTo>
                  <a:lnTo>
                    <a:pt x="279996" y="2962"/>
                  </a:lnTo>
                  <a:lnTo>
                    <a:pt x="279800" y="2641"/>
                  </a:lnTo>
                  <a:lnTo>
                    <a:pt x="279577" y="2348"/>
                  </a:lnTo>
                  <a:lnTo>
                    <a:pt x="279465" y="2194"/>
                  </a:lnTo>
                  <a:cubicBezTo>
                    <a:pt x="279437" y="2138"/>
                    <a:pt x="279395" y="2096"/>
                    <a:pt x="279353" y="2054"/>
                  </a:cubicBezTo>
                  <a:lnTo>
                    <a:pt x="279102" y="1775"/>
                  </a:lnTo>
                  <a:cubicBezTo>
                    <a:pt x="279018" y="1691"/>
                    <a:pt x="278920" y="1607"/>
                    <a:pt x="278822" y="1524"/>
                  </a:cubicBezTo>
                  <a:cubicBezTo>
                    <a:pt x="278641" y="1356"/>
                    <a:pt x="278445" y="1202"/>
                    <a:pt x="278250" y="1063"/>
                  </a:cubicBezTo>
                  <a:cubicBezTo>
                    <a:pt x="277425" y="504"/>
                    <a:pt x="276490" y="141"/>
                    <a:pt x="275498" y="29"/>
                  </a:cubicBezTo>
                  <a:cubicBezTo>
                    <a:pt x="275372" y="15"/>
                    <a:pt x="275260" y="15"/>
                    <a:pt x="275135" y="15"/>
                  </a:cubicBezTo>
                  <a:cubicBezTo>
                    <a:pt x="274995" y="1"/>
                    <a:pt x="274883" y="1"/>
                    <a:pt x="274743" y="1"/>
                  </a:cubicBezTo>
                  <a:close/>
                </a:path>
              </a:pathLst>
            </a:custGeom>
            <a:solidFill>
              <a:srgbClr val="E23A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0954991" y="4049064"/>
            <a:ext cx="379520" cy="379520"/>
          </a:xfrm>
          <a:custGeom>
            <a:avLst/>
            <a:gdLst/>
            <a:ahLst/>
            <a:cxnLst/>
            <a:rect l="l" t="t" r="r" b="b"/>
            <a:pathLst>
              <a:path w="8859" h="8859" extrusionOk="0">
                <a:moveTo>
                  <a:pt x="4551" y="0"/>
                </a:moveTo>
                <a:lnTo>
                  <a:pt x="3766" y="3723"/>
                </a:lnTo>
                <a:lnTo>
                  <a:pt x="0" y="4308"/>
                </a:lnTo>
                <a:lnTo>
                  <a:pt x="3723" y="5079"/>
                </a:lnTo>
                <a:lnTo>
                  <a:pt x="4308" y="8859"/>
                </a:lnTo>
                <a:lnTo>
                  <a:pt x="5093" y="5121"/>
                </a:lnTo>
                <a:lnTo>
                  <a:pt x="8859" y="4551"/>
                </a:lnTo>
                <a:lnTo>
                  <a:pt x="5121" y="3766"/>
                </a:lnTo>
                <a:lnTo>
                  <a:pt x="4551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22"/>
          <p:cNvSpPr/>
          <p:nvPr/>
        </p:nvSpPr>
        <p:spPr>
          <a:xfrm>
            <a:off x="11546591" y="2585697"/>
            <a:ext cx="379520" cy="379520"/>
          </a:xfrm>
          <a:custGeom>
            <a:avLst/>
            <a:gdLst/>
            <a:ahLst/>
            <a:cxnLst/>
            <a:rect l="l" t="t" r="r" b="b"/>
            <a:pathLst>
              <a:path w="8859" h="8859" extrusionOk="0">
                <a:moveTo>
                  <a:pt x="4551" y="0"/>
                </a:moveTo>
                <a:lnTo>
                  <a:pt x="3766" y="3723"/>
                </a:lnTo>
                <a:lnTo>
                  <a:pt x="0" y="4308"/>
                </a:lnTo>
                <a:lnTo>
                  <a:pt x="3723" y="5079"/>
                </a:lnTo>
                <a:lnTo>
                  <a:pt x="4308" y="8859"/>
                </a:lnTo>
                <a:lnTo>
                  <a:pt x="5093" y="5121"/>
                </a:lnTo>
                <a:lnTo>
                  <a:pt x="8859" y="4551"/>
                </a:lnTo>
                <a:lnTo>
                  <a:pt x="5121" y="3766"/>
                </a:lnTo>
                <a:lnTo>
                  <a:pt x="4551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257;p22"/>
          <p:cNvSpPr/>
          <p:nvPr/>
        </p:nvSpPr>
        <p:spPr>
          <a:xfrm>
            <a:off x="11813295" y="3085197"/>
            <a:ext cx="212700" cy="212744"/>
          </a:xfrm>
          <a:custGeom>
            <a:avLst/>
            <a:gdLst/>
            <a:ahLst/>
            <a:cxnLst/>
            <a:rect l="l" t="t" r="r" b="b"/>
            <a:pathLst>
              <a:path w="4965" h="4966" extrusionOk="0">
                <a:moveTo>
                  <a:pt x="2411" y="1"/>
                </a:moveTo>
                <a:lnTo>
                  <a:pt x="2083" y="2112"/>
                </a:lnTo>
                <a:lnTo>
                  <a:pt x="1" y="2554"/>
                </a:lnTo>
                <a:lnTo>
                  <a:pt x="2112" y="2868"/>
                </a:lnTo>
                <a:lnTo>
                  <a:pt x="2554" y="4965"/>
                </a:lnTo>
                <a:lnTo>
                  <a:pt x="2868" y="2854"/>
                </a:lnTo>
                <a:lnTo>
                  <a:pt x="4965" y="2412"/>
                </a:lnTo>
                <a:lnTo>
                  <a:pt x="2854" y="2098"/>
                </a:lnTo>
                <a:lnTo>
                  <a:pt x="2411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258;p22"/>
          <p:cNvSpPr/>
          <p:nvPr/>
        </p:nvSpPr>
        <p:spPr>
          <a:xfrm>
            <a:off x="11629995" y="4703531"/>
            <a:ext cx="212700" cy="212744"/>
          </a:xfrm>
          <a:custGeom>
            <a:avLst/>
            <a:gdLst/>
            <a:ahLst/>
            <a:cxnLst/>
            <a:rect l="l" t="t" r="r" b="b"/>
            <a:pathLst>
              <a:path w="4965" h="4966" extrusionOk="0">
                <a:moveTo>
                  <a:pt x="2411" y="1"/>
                </a:moveTo>
                <a:lnTo>
                  <a:pt x="2083" y="2112"/>
                </a:lnTo>
                <a:lnTo>
                  <a:pt x="1" y="2554"/>
                </a:lnTo>
                <a:lnTo>
                  <a:pt x="2112" y="2868"/>
                </a:lnTo>
                <a:lnTo>
                  <a:pt x="2554" y="4965"/>
                </a:lnTo>
                <a:lnTo>
                  <a:pt x="2868" y="2854"/>
                </a:lnTo>
                <a:lnTo>
                  <a:pt x="4965" y="2412"/>
                </a:lnTo>
                <a:lnTo>
                  <a:pt x="2854" y="2098"/>
                </a:lnTo>
                <a:lnTo>
                  <a:pt x="2411" y="1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259;p22"/>
          <p:cNvSpPr/>
          <p:nvPr/>
        </p:nvSpPr>
        <p:spPr>
          <a:xfrm>
            <a:off x="168965" y="2150392"/>
            <a:ext cx="378963" cy="379520"/>
          </a:xfrm>
          <a:custGeom>
            <a:avLst/>
            <a:gdLst/>
            <a:ahLst/>
            <a:cxnLst/>
            <a:rect l="l" t="t" r="r" b="b"/>
            <a:pathLst>
              <a:path w="8846" h="8859" extrusionOk="0">
                <a:moveTo>
                  <a:pt x="4552" y="0"/>
                </a:moveTo>
                <a:lnTo>
                  <a:pt x="3767" y="3738"/>
                </a:lnTo>
                <a:lnTo>
                  <a:pt x="1" y="4308"/>
                </a:lnTo>
                <a:lnTo>
                  <a:pt x="3724" y="5093"/>
                </a:lnTo>
                <a:lnTo>
                  <a:pt x="4295" y="8859"/>
                </a:lnTo>
                <a:lnTo>
                  <a:pt x="5079" y="5121"/>
                </a:lnTo>
                <a:lnTo>
                  <a:pt x="8845" y="4551"/>
                </a:lnTo>
                <a:lnTo>
                  <a:pt x="5122" y="3766"/>
                </a:lnTo>
                <a:lnTo>
                  <a:pt x="455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260;p22"/>
          <p:cNvSpPr/>
          <p:nvPr/>
        </p:nvSpPr>
        <p:spPr>
          <a:xfrm>
            <a:off x="1005739" y="3529052"/>
            <a:ext cx="212744" cy="212101"/>
          </a:xfrm>
          <a:custGeom>
            <a:avLst/>
            <a:gdLst/>
            <a:ahLst/>
            <a:cxnLst/>
            <a:rect l="l" t="t" r="r" b="b"/>
            <a:pathLst>
              <a:path w="4966" h="4951" extrusionOk="0">
                <a:moveTo>
                  <a:pt x="2412" y="0"/>
                </a:moveTo>
                <a:lnTo>
                  <a:pt x="2098" y="2112"/>
                </a:lnTo>
                <a:lnTo>
                  <a:pt x="1" y="2540"/>
                </a:lnTo>
                <a:lnTo>
                  <a:pt x="2112" y="2868"/>
                </a:lnTo>
                <a:lnTo>
                  <a:pt x="2554" y="4950"/>
                </a:lnTo>
                <a:lnTo>
                  <a:pt x="2868" y="2839"/>
                </a:lnTo>
                <a:lnTo>
                  <a:pt x="4965" y="2411"/>
                </a:lnTo>
                <a:lnTo>
                  <a:pt x="2854" y="2083"/>
                </a:lnTo>
                <a:lnTo>
                  <a:pt x="241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" name="Google Shape;261;p22"/>
          <p:cNvSpPr/>
          <p:nvPr/>
        </p:nvSpPr>
        <p:spPr>
          <a:xfrm>
            <a:off x="657565" y="212692"/>
            <a:ext cx="378963" cy="379520"/>
          </a:xfrm>
          <a:custGeom>
            <a:avLst/>
            <a:gdLst/>
            <a:ahLst/>
            <a:cxnLst/>
            <a:rect l="l" t="t" r="r" b="b"/>
            <a:pathLst>
              <a:path w="8846" h="8859" extrusionOk="0">
                <a:moveTo>
                  <a:pt x="4552" y="0"/>
                </a:moveTo>
                <a:lnTo>
                  <a:pt x="3767" y="3738"/>
                </a:lnTo>
                <a:lnTo>
                  <a:pt x="1" y="4308"/>
                </a:lnTo>
                <a:lnTo>
                  <a:pt x="3724" y="5093"/>
                </a:lnTo>
                <a:lnTo>
                  <a:pt x="4295" y="8859"/>
                </a:lnTo>
                <a:lnTo>
                  <a:pt x="5079" y="5121"/>
                </a:lnTo>
                <a:lnTo>
                  <a:pt x="8845" y="4551"/>
                </a:lnTo>
                <a:lnTo>
                  <a:pt x="5122" y="3766"/>
                </a:lnTo>
                <a:lnTo>
                  <a:pt x="4552" y="0"/>
                </a:lnTo>
                <a:close/>
              </a:path>
            </a:pathLst>
          </a:custGeom>
          <a:solidFill>
            <a:srgbClr val="FBD7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2" name="Google Shape;262;p22"/>
          <p:cNvGrpSpPr/>
          <p:nvPr/>
        </p:nvGrpSpPr>
        <p:grpSpPr>
          <a:xfrm>
            <a:off x="1701965" y="2633308"/>
            <a:ext cx="1815577" cy="1795276"/>
            <a:chOff x="1190625" y="238125"/>
            <a:chExt cx="5292200" cy="5233025"/>
          </a:xfrm>
        </p:grpSpPr>
        <p:sp>
          <p:nvSpPr>
            <p:cNvPr id="263" name="Google Shape;263;p22"/>
            <p:cNvSpPr/>
            <p:nvPr/>
          </p:nvSpPr>
          <p:spPr>
            <a:xfrm>
              <a:off x="1250950" y="363950"/>
              <a:ext cx="5231875" cy="4981900"/>
            </a:xfrm>
            <a:custGeom>
              <a:avLst/>
              <a:gdLst/>
              <a:ahLst/>
              <a:cxnLst/>
              <a:rect l="l" t="t" r="r" b="b"/>
              <a:pathLst>
                <a:path w="209275" h="199276" extrusionOk="0">
                  <a:moveTo>
                    <a:pt x="102088" y="0"/>
                  </a:moveTo>
                  <a:cubicBezTo>
                    <a:pt x="88838" y="0"/>
                    <a:pt x="75705" y="2666"/>
                    <a:pt x="63484" y="7838"/>
                  </a:cubicBezTo>
                  <a:cubicBezTo>
                    <a:pt x="39143" y="18112"/>
                    <a:pt x="19882" y="37649"/>
                    <a:pt x="9930" y="62128"/>
                  </a:cubicBezTo>
                  <a:cubicBezTo>
                    <a:pt x="0" y="86629"/>
                    <a:pt x="184" y="114050"/>
                    <a:pt x="10458" y="138391"/>
                  </a:cubicBezTo>
                  <a:cubicBezTo>
                    <a:pt x="20755" y="162754"/>
                    <a:pt x="40292" y="182015"/>
                    <a:pt x="64771" y="191944"/>
                  </a:cubicBezTo>
                  <a:cubicBezTo>
                    <a:pt x="76795" y="196833"/>
                    <a:pt x="89534" y="199276"/>
                    <a:pt x="102270" y="199276"/>
                  </a:cubicBezTo>
                  <a:cubicBezTo>
                    <a:pt x="115461" y="199276"/>
                    <a:pt x="128649" y="196655"/>
                    <a:pt x="141033" y="191416"/>
                  </a:cubicBezTo>
                  <a:cubicBezTo>
                    <a:pt x="184681" y="172959"/>
                    <a:pt x="209275" y="126301"/>
                    <a:pt x="199851" y="79872"/>
                  </a:cubicBezTo>
                  <a:cubicBezTo>
                    <a:pt x="190450" y="33420"/>
                    <a:pt x="149630" y="24"/>
                    <a:pt x="102259" y="1"/>
                  </a:cubicBezTo>
                  <a:cubicBezTo>
                    <a:pt x="102202" y="1"/>
                    <a:pt x="102145" y="0"/>
                    <a:pt x="102088" y="0"/>
                  </a:cubicBezTo>
                  <a:close/>
                </a:path>
              </a:pathLst>
            </a:custGeom>
            <a:solidFill>
              <a:srgbClr val="0B16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1250950" y="363950"/>
              <a:ext cx="5231875" cy="4981900"/>
            </a:xfrm>
            <a:custGeom>
              <a:avLst/>
              <a:gdLst/>
              <a:ahLst/>
              <a:cxnLst/>
              <a:rect l="l" t="t" r="r" b="b"/>
              <a:pathLst>
                <a:path w="209275" h="199276" extrusionOk="0">
                  <a:moveTo>
                    <a:pt x="102088" y="0"/>
                  </a:moveTo>
                  <a:cubicBezTo>
                    <a:pt x="88838" y="0"/>
                    <a:pt x="75705" y="2666"/>
                    <a:pt x="63484" y="7838"/>
                  </a:cubicBezTo>
                  <a:cubicBezTo>
                    <a:pt x="39143" y="18112"/>
                    <a:pt x="19882" y="37649"/>
                    <a:pt x="9930" y="62128"/>
                  </a:cubicBezTo>
                  <a:cubicBezTo>
                    <a:pt x="0" y="86629"/>
                    <a:pt x="184" y="114050"/>
                    <a:pt x="10458" y="138391"/>
                  </a:cubicBezTo>
                  <a:cubicBezTo>
                    <a:pt x="20755" y="162754"/>
                    <a:pt x="40292" y="182015"/>
                    <a:pt x="64771" y="191944"/>
                  </a:cubicBezTo>
                  <a:cubicBezTo>
                    <a:pt x="76795" y="196833"/>
                    <a:pt x="89534" y="199276"/>
                    <a:pt x="102270" y="199276"/>
                  </a:cubicBezTo>
                  <a:cubicBezTo>
                    <a:pt x="115461" y="199276"/>
                    <a:pt x="128649" y="196655"/>
                    <a:pt x="141033" y="191416"/>
                  </a:cubicBezTo>
                  <a:cubicBezTo>
                    <a:pt x="184681" y="172959"/>
                    <a:pt x="209275" y="126301"/>
                    <a:pt x="199851" y="79872"/>
                  </a:cubicBezTo>
                  <a:cubicBezTo>
                    <a:pt x="190450" y="33420"/>
                    <a:pt x="149630" y="24"/>
                    <a:pt x="102259" y="1"/>
                  </a:cubicBezTo>
                  <a:cubicBezTo>
                    <a:pt x="102202" y="1"/>
                    <a:pt x="102145" y="0"/>
                    <a:pt x="102088" y="0"/>
                  </a:cubicBezTo>
                  <a:close/>
                </a:path>
              </a:pathLst>
            </a:custGeom>
            <a:solidFill>
              <a:srgbClr val="0B16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1349775" y="1864850"/>
              <a:ext cx="4582575" cy="2481200"/>
            </a:xfrm>
            <a:custGeom>
              <a:avLst/>
              <a:gdLst/>
              <a:ahLst/>
              <a:cxnLst/>
              <a:rect l="l" t="t" r="r" b="b"/>
              <a:pathLst>
                <a:path w="183303" h="99248" extrusionOk="0">
                  <a:moveTo>
                    <a:pt x="6138" y="0"/>
                  </a:moveTo>
                  <a:cubicBezTo>
                    <a:pt x="2966" y="7493"/>
                    <a:pt x="1265" y="18112"/>
                    <a:pt x="1" y="26524"/>
                  </a:cubicBezTo>
                  <a:cubicBezTo>
                    <a:pt x="63323" y="38476"/>
                    <a:pt x="123520" y="63208"/>
                    <a:pt x="176936" y="99247"/>
                  </a:cubicBezTo>
                  <a:cubicBezTo>
                    <a:pt x="178453" y="97179"/>
                    <a:pt x="181969" y="93203"/>
                    <a:pt x="183302" y="91019"/>
                  </a:cubicBezTo>
                  <a:cubicBezTo>
                    <a:pt x="132530" y="49440"/>
                    <a:pt x="70517" y="17652"/>
                    <a:pt x="6138" y="0"/>
                  </a:cubicBezTo>
                  <a:close/>
                </a:path>
              </a:pathLst>
            </a:custGeom>
            <a:solidFill>
              <a:srgbClr val="16BA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1326225" y="2997975"/>
              <a:ext cx="4446950" cy="1517000"/>
            </a:xfrm>
            <a:custGeom>
              <a:avLst/>
              <a:gdLst/>
              <a:ahLst/>
              <a:cxnLst/>
              <a:rect l="l" t="t" r="r" b="b"/>
              <a:pathLst>
                <a:path w="177878" h="60680" extrusionOk="0">
                  <a:moveTo>
                    <a:pt x="0" y="1"/>
                  </a:moveTo>
                  <a:cubicBezTo>
                    <a:pt x="1265" y="14021"/>
                    <a:pt x="5218" y="30524"/>
                    <a:pt x="11860" y="42430"/>
                  </a:cubicBezTo>
                  <a:cubicBezTo>
                    <a:pt x="21683" y="41861"/>
                    <a:pt x="31566" y="41568"/>
                    <a:pt x="41473" y="41568"/>
                  </a:cubicBezTo>
                  <a:cubicBezTo>
                    <a:pt x="85952" y="41568"/>
                    <a:pt x="130923" y="47465"/>
                    <a:pt x="173143" y="60680"/>
                  </a:cubicBezTo>
                  <a:cubicBezTo>
                    <a:pt x="174177" y="59508"/>
                    <a:pt x="176889" y="55118"/>
                    <a:pt x="177878" y="53922"/>
                  </a:cubicBezTo>
                  <a:cubicBezTo>
                    <a:pt x="124255" y="25146"/>
                    <a:pt x="61484" y="6459"/>
                    <a:pt x="0" y="1"/>
                  </a:cubicBezTo>
                  <a:close/>
                </a:path>
              </a:pathLst>
            </a:custGeom>
            <a:solidFill>
              <a:srgbClr val="E23A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1190625" y="238125"/>
              <a:ext cx="5233025" cy="5233025"/>
            </a:xfrm>
            <a:custGeom>
              <a:avLst/>
              <a:gdLst/>
              <a:ahLst/>
              <a:cxnLst/>
              <a:rect l="l" t="t" r="r" b="b"/>
              <a:pathLst>
                <a:path w="209321" h="209321" extrusionOk="0">
                  <a:moveTo>
                    <a:pt x="104577" y="7355"/>
                  </a:moveTo>
                  <a:cubicBezTo>
                    <a:pt x="104609" y="7355"/>
                    <a:pt x="104640" y="7355"/>
                    <a:pt x="104672" y="7355"/>
                  </a:cubicBezTo>
                  <a:cubicBezTo>
                    <a:pt x="104692" y="7355"/>
                    <a:pt x="104713" y="7355"/>
                    <a:pt x="104733" y="7355"/>
                  </a:cubicBezTo>
                  <a:cubicBezTo>
                    <a:pt x="141186" y="7355"/>
                    <a:pt x="174600" y="27761"/>
                    <a:pt x="191277" y="60196"/>
                  </a:cubicBezTo>
                  <a:cubicBezTo>
                    <a:pt x="207941" y="92674"/>
                    <a:pt x="205045" y="131724"/>
                    <a:pt x="183738" y="161374"/>
                  </a:cubicBezTo>
                  <a:cubicBezTo>
                    <a:pt x="130759" y="125932"/>
                    <a:pt x="71137" y="101592"/>
                    <a:pt x="8481" y="89755"/>
                  </a:cubicBezTo>
                  <a:cubicBezTo>
                    <a:pt x="15809" y="42346"/>
                    <a:pt x="56603" y="7355"/>
                    <a:pt x="104577" y="7355"/>
                  </a:cubicBezTo>
                  <a:close/>
                  <a:moveTo>
                    <a:pt x="7631" y="112027"/>
                  </a:moveTo>
                  <a:cubicBezTo>
                    <a:pt x="7677" y="112394"/>
                    <a:pt x="7700" y="112762"/>
                    <a:pt x="7723" y="113130"/>
                  </a:cubicBezTo>
                  <a:cubicBezTo>
                    <a:pt x="68103" y="119497"/>
                    <a:pt x="126668" y="137425"/>
                    <a:pt x="180268" y="165925"/>
                  </a:cubicBezTo>
                  <a:cubicBezTo>
                    <a:pt x="178130" y="168546"/>
                    <a:pt x="175855" y="171074"/>
                    <a:pt x="173464" y="173464"/>
                  </a:cubicBezTo>
                  <a:cubicBezTo>
                    <a:pt x="155039" y="191890"/>
                    <a:pt x="130196" y="201947"/>
                    <a:pt x="104641" y="201947"/>
                  </a:cubicBezTo>
                  <a:cubicBezTo>
                    <a:pt x="98445" y="201947"/>
                    <a:pt x="92207" y="201356"/>
                    <a:pt x="86008" y="200149"/>
                  </a:cubicBezTo>
                  <a:cubicBezTo>
                    <a:pt x="54244" y="193944"/>
                    <a:pt x="27627" y="172338"/>
                    <a:pt x="15009" y="142527"/>
                  </a:cubicBezTo>
                  <a:cubicBezTo>
                    <a:pt x="10895" y="132828"/>
                    <a:pt x="8412" y="122531"/>
                    <a:pt x="7631" y="112027"/>
                  </a:cubicBezTo>
                  <a:close/>
                  <a:moveTo>
                    <a:pt x="104672" y="0"/>
                  </a:moveTo>
                  <a:cubicBezTo>
                    <a:pt x="46865" y="0"/>
                    <a:pt x="0" y="46865"/>
                    <a:pt x="0" y="104672"/>
                  </a:cubicBezTo>
                  <a:cubicBezTo>
                    <a:pt x="0" y="162455"/>
                    <a:pt x="46865" y="209320"/>
                    <a:pt x="104672" y="209320"/>
                  </a:cubicBezTo>
                  <a:cubicBezTo>
                    <a:pt x="162455" y="209320"/>
                    <a:pt x="209320" y="162455"/>
                    <a:pt x="209320" y="104672"/>
                  </a:cubicBezTo>
                  <a:cubicBezTo>
                    <a:pt x="209320" y="46865"/>
                    <a:pt x="162455" y="0"/>
                    <a:pt x="104672" y="0"/>
                  </a:cubicBez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5373225" y="3149100"/>
              <a:ext cx="333875" cy="333300"/>
            </a:xfrm>
            <a:custGeom>
              <a:avLst/>
              <a:gdLst/>
              <a:ahLst/>
              <a:cxnLst/>
              <a:rect l="l" t="t" r="r" b="b"/>
              <a:pathLst>
                <a:path w="13355" h="13332" extrusionOk="0">
                  <a:moveTo>
                    <a:pt x="6275" y="1"/>
                  </a:moveTo>
                  <a:lnTo>
                    <a:pt x="5586" y="5701"/>
                  </a:lnTo>
                  <a:lnTo>
                    <a:pt x="0" y="7057"/>
                  </a:lnTo>
                  <a:lnTo>
                    <a:pt x="5724" y="7746"/>
                  </a:lnTo>
                  <a:lnTo>
                    <a:pt x="7080" y="13332"/>
                  </a:lnTo>
                  <a:lnTo>
                    <a:pt x="7769" y="7632"/>
                  </a:lnTo>
                  <a:lnTo>
                    <a:pt x="13354" y="6252"/>
                  </a:lnTo>
                  <a:lnTo>
                    <a:pt x="7631" y="558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026900" y="1143700"/>
              <a:ext cx="285025" cy="285025"/>
            </a:xfrm>
            <a:custGeom>
              <a:avLst/>
              <a:gdLst/>
              <a:ahLst/>
              <a:cxnLst/>
              <a:rect l="l" t="t" r="r" b="b"/>
              <a:pathLst>
                <a:path w="11401" h="11401" extrusionOk="0">
                  <a:moveTo>
                    <a:pt x="5678" y="1"/>
                  </a:moveTo>
                  <a:lnTo>
                    <a:pt x="4827" y="4827"/>
                  </a:lnTo>
                  <a:lnTo>
                    <a:pt x="1" y="5724"/>
                  </a:lnTo>
                  <a:lnTo>
                    <a:pt x="4827" y="6574"/>
                  </a:lnTo>
                  <a:lnTo>
                    <a:pt x="5724" y="11401"/>
                  </a:lnTo>
                  <a:lnTo>
                    <a:pt x="6574" y="6574"/>
                  </a:lnTo>
                  <a:lnTo>
                    <a:pt x="11401" y="5678"/>
                  </a:lnTo>
                  <a:lnTo>
                    <a:pt x="6574" y="4827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444825" y="1300000"/>
              <a:ext cx="185050" cy="185050"/>
            </a:xfrm>
            <a:custGeom>
              <a:avLst/>
              <a:gdLst/>
              <a:ahLst/>
              <a:cxnLst/>
              <a:rect l="l" t="t" r="r" b="b"/>
              <a:pathLst>
                <a:path w="7402" h="7402" extrusionOk="0">
                  <a:moveTo>
                    <a:pt x="3678" y="0"/>
                  </a:moveTo>
                  <a:lnTo>
                    <a:pt x="3126" y="3126"/>
                  </a:lnTo>
                  <a:lnTo>
                    <a:pt x="0" y="3701"/>
                  </a:lnTo>
                  <a:lnTo>
                    <a:pt x="3126" y="4276"/>
                  </a:lnTo>
                  <a:lnTo>
                    <a:pt x="3701" y="7401"/>
                  </a:lnTo>
                  <a:lnTo>
                    <a:pt x="4275" y="4253"/>
                  </a:lnTo>
                  <a:lnTo>
                    <a:pt x="7401" y="3678"/>
                  </a:lnTo>
                  <a:lnTo>
                    <a:pt x="4252" y="3126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971925" y="4229950"/>
              <a:ext cx="349375" cy="349400"/>
            </a:xfrm>
            <a:custGeom>
              <a:avLst/>
              <a:gdLst/>
              <a:ahLst/>
              <a:cxnLst/>
              <a:rect l="l" t="t" r="r" b="b"/>
              <a:pathLst>
                <a:path w="13975" h="13976" extrusionOk="0">
                  <a:moveTo>
                    <a:pt x="6803" y="1"/>
                  </a:moveTo>
                  <a:lnTo>
                    <a:pt x="5884" y="5954"/>
                  </a:lnTo>
                  <a:lnTo>
                    <a:pt x="0" y="7195"/>
                  </a:lnTo>
                  <a:lnTo>
                    <a:pt x="5953" y="8091"/>
                  </a:lnTo>
                  <a:lnTo>
                    <a:pt x="7171" y="13975"/>
                  </a:lnTo>
                  <a:lnTo>
                    <a:pt x="8091" y="8022"/>
                  </a:lnTo>
                  <a:lnTo>
                    <a:pt x="13975" y="6804"/>
                  </a:lnTo>
                  <a:lnTo>
                    <a:pt x="8022" y="5885"/>
                  </a:lnTo>
                  <a:lnTo>
                    <a:pt x="6803" y="1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5539850" y="2082625"/>
              <a:ext cx="529250" cy="529250"/>
            </a:xfrm>
            <a:custGeom>
              <a:avLst/>
              <a:gdLst/>
              <a:ahLst/>
              <a:cxnLst/>
              <a:rect l="l" t="t" r="r" b="b"/>
              <a:pathLst>
                <a:path w="21170" h="21170" extrusionOk="0">
                  <a:moveTo>
                    <a:pt x="10298" y="0"/>
                  </a:moveTo>
                  <a:lnTo>
                    <a:pt x="8919" y="9010"/>
                  </a:lnTo>
                  <a:lnTo>
                    <a:pt x="1" y="10872"/>
                  </a:lnTo>
                  <a:lnTo>
                    <a:pt x="9011" y="12251"/>
                  </a:lnTo>
                  <a:lnTo>
                    <a:pt x="10896" y="21169"/>
                  </a:lnTo>
                  <a:lnTo>
                    <a:pt x="12252" y="12159"/>
                  </a:lnTo>
                  <a:lnTo>
                    <a:pt x="21170" y="10297"/>
                  </a:lnTo>
                  <a:lnTo>
                    <a:pt x="12160" y="8918"/>
                  </a:lnTo>
                  <a:lnTo>
                    <a:pt x="10298" y="0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096200" y="4176525"/>
              <a:ext cx="268375" cy="268925"/>
            </a:xfrm>
            <a:custGeom>
              <a:avLst/>
              <a:gdLst/>
              <a:ahLst/>
              <a:cxnLst/>
              <a:rect l="l" t="t" r="r" b="b"/>
              <a:pathLst>
                <a:path w="10735" h="10757" extrusionOk="0">
                  <a:moveTo>
                    <a:pt x="5218" y="0"/>
                  </a:moveTo>
                  <a:lnTo>
                    <a:pt x="4506" y="4574"/>
                  </a:lnTo>
                  <a:lnTo>
                    <a:pt x="1" y="5516"/>
                  </a:lnTo>
                  <a:lnTo>
                    <a:pt x="4552" y="6229"/>
                  </a:lnTo>
                  <a:lnTo>
                    <a:pt x="5517" y="10757"/>
                  </a:lnTo>
                  <a:lnTo>
                    <a:pt x="6206" y="6183"/>
                  </a:lnTo>
                  <a:lnTo>
                    <a:pt x="10734" y="5240"/>
                  </a:lnTo>
                  <a:lnTo>
                    <a:pt x="6160" y="4528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215375" y="4486800"/>
              <a:ext cx="184475" cy="184475"/>
            </a:xfrm>
            <a:custGeom>
              <a:avLst/>
              <a:gdLst/>
              <a:ahLst/>
              <a:cxnLst/>
              <a:rect l="l" t="t" r="r" b="b"/>
              <a:pathLst>
                <a:path w="7379" h="7379" extrusionOk="0">
                  <a:moveTo>
                    <a:pt x="3586" y="1"/>
                  </a:moveTo>
                  <a:lnTo>
                    <a:pt x="3104" y="3150"/>
                  </a:lnTo>
                  <a:lnTo>
                    <a:pt x="1" y="3793"/>
                  </a:lnTo>
                  <a:lnTo>
                    <a:pt x="3149" y="4276"/>
                  </a:lnTo>
                  <a:lnTo>
                    <a:pt x="3793" y="7379"/>
                  </a:lnTo>
                  <a:lnTo>
                    <a:pt x="4276" y="4253"/>
                  </a:lnTo>
                  <a:lnTo>
                    <a:pt x="7379" y="3586"/>
                  </a:lnTo>
                  <a:lnTo>
                    <a:pt x="4230" y="3127"/>
                  </a:lnTo>
                  <a:lnTo>
                    <a:pt x="3586" y="1"/>
                  </a:lnTo>
                  <a:close/>
                </a:path>
              </a:pathLst>
            </a:custGeom>
            <a:solidFill>
              <a:srgbClr val="FBD7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2111725" y="1462075"/>
              <a:ext cx="3364950" cy="2815600"/>
            </a:xfrm>
            <a:custGeom>
              <a:avLst/>
              <a:gdLst/>
              <a:ahLst/>
              <a:cxnLst/>
              <a:rect l="l" t="t" r="r" b="b"/>
              <a:pathLst>
                <a:path w="134598" h="112624" extrusionOk="0">
                  <a:moveTo>
                    <a:pt x="57186" y="80031"/>
                  </a:moveTo>
                  <a:lnTo>
                    <a:pt x="57531" y="80123"/>
                  </a:lnTo>
                  <a:lnTo>
                    <a:pt x="57531" y="102165"/>
                  </a:lnTo>
                  <a:lnTo>
                    <a:pt x="57186" y="102096"/>
                  </a:lnTo>
                  <a:lnTo>
                    <a:pt x="57186" y="80031"/>
                  </a:lnTo>
                  <a:close/>
                  <a:moveTo>
                    <a:pt x="77412" y="80054"/>
                  </a:moveTo>
                  <a:lnTo>
                    <a:pt x="77412" y="102096"/>
                  </a:lnTo>
                  <a:lnTo>
                    <a:pt x="77044" y="102165"/>
                  </a:lnTo>
                  <a:lnTo>
                    <a:pt x="77044" y="80123"/>
                  </a:lnTo>
                  <a:lnTo>
                    <a:pt x="77412" y="80054"/>
                  </a:lnTo>
                  <a:close/>
                  <a:moveTo>
                    <a:pt x="91417" y="0"/>
                  </a:moveTo>
                  <a:cubicBezTo>
                    <a:pt x="88920" y="0"/>
                    <a:pt x="86629" y="1999"/>
                    <a:pt x="86629" y="4780"/>
                  </a:cubicBezTo>
                  <a:cubicBezTo>
                    <a:pt x="86629" y="6504"/>
                    <a:pt x="87571" y="8113"/>
                    <a:pt x="89088" y="8940"/>
                  </a:cubicBezTo>
                  <a:cubicBezTo>
                    <a:pt x="103844" y="17100"/>
                    <a:pt x="112808" y="32798"/>
                    <a:pt x="112349" y="49646"/>
                  </a:cubicBezTo>
                  <a:cubicBezTo>
                    <a:pt x="111912" y="66470"/>
                    <a:pt x="102098" y="81663"/>
                    <a:pt x="86951" y="89018"/>
                  </a:cubicBezTo>
                  <a:lnTo>
                    <a:pt x="86951" y="74239"/>
                  </a:lnTo>
                  <a:cubicBezTo>
                    <a:pt x="90192" y="72561"/>
                    <a:pt x="92260" y="69205"/>
                    <a:pt x="92283" y="65528"/>
                  </a:cubicBezTo>
                  <a:cubicBezTo>
                    <a:pt x="92306" y="62563"/>
                    <a:pt x="90996" y="59759"/>
                    <a:pt x="88721" y="57874"/>
                  </a:cubicBezTo>
                  <a:cubicBezTo>
                    <a:pt x="89824" y="49370"/>
                    <a:pt x="92559" y="47692"/>
                    <a:pt x="94559" y="46451"/>
                  </a:cubicBezTo>
                  <a:cubicBezTo>
                    <a:pt x="96076" y="45531"/>
                    <a:pt x="98121" y="44244"/>
                    <a:pt x="98121" y="40980"/>
                  </a:cubicBezTo>
                  <a:lnTo>
                    <a:pt x="98121" y="37786"/>
                  </a:lnTo>
                  <a:cubicBezTo>
                    <a:pt x="98121" y="32430"/>
                    <a:pt x="92214" y="22639"/>
                    <a:pt x="87135" y="15904"/>
                  </a:cubicBezTo>
                  <a:cubicBezTo>
                    <a:pt x="83687" y="11330"/>
                    <a:pt x="74953" y="597"/>
                    <a:pt x="68287" y="114"/>
                  </a:cubicBezTo>
                  <a:cubicBezTo>
                    <a:pt x="67965" y="91"/>
                    <a:pt x="67644" y="91"/>
                    <a:pt x="67299" y="91"/>
                  </a:cubicBezTo>
                  <a:cubicBezTo>
                    <a:pt x="66977" y="91"/>
                    <a:pt x="66655" y="91"/>
                    <a:pt x="66311" y="114"/>
                  </a:cubicBezTo>
                  <a:cubicBezTo>
                    <a:pt x="59668" y="597"/>
                    <a:pt x="50911" y="11307"/>
                    <a:pt x="47463" y="15904"/>
                  </a:cubicBezTo>
                  <a:cubicBezTo>
                    <a:pt x="42384" y="22639"/>
                    <a:pt x="36454" y="32430"/>
                    <a:pt x="36454" y="37786"/>
                  </a:cubicBezTo>
                  <a:lnTo>
                    <a:pt x="36454" y="40980"/>
                  </a:lnTo>
                  <a:cubicBezTo>
                    <a:pt x="36454" y="44267"/>
                    <a:pt x="38522" y="45531"/>
                    <a:pt x="40016" y="46451"/>
                  </a:cubicBezTo>
                  <a:cubicBezTo>
                    <a:pt x="42039" y="47692"/>
                    <a:pt x="44751" y="49393"/>
                    <a:pt x="45877" y="57874"/>
                  </a:cubicBezTo>
                  <a:cubicBezTo>
                    <a:pt x="43579" y="59759"/>
                    <a:pt x="42269" y="62563"/>
                    <a:pt x="42315" y="65528"/>
                  </a:cubicBezTo>
                  <a:cubicBezTo>
                    <a:pt x="42338" y="69205"/>
                    <a:pt x="44383" y="72561"/>
                    <a:pt x="47647" y="74262"/>
                  </a:cubicBezTo>
                  <a:lnTo>
                    <a:pt x="47647" y="89018"/>
                  </a:lnTo>
                  <a:cubicBezTo>
                    <a:pt x="32477" y="81663"/>
                    <a:pt x="22686" y="66493"/>
                    <a:pt x="22226" y="49646"/>
                  </a:cubicBezTo>
                  <a:cubicBezTo>
                    <a:pt x="21790" y="32798"/>
                    <a:pt x="30754" y="17100"/>
                    <a:pt x="45487" y="8963"/>
                  </a:cubicBezTo>
                  <a:cubicBezTo>
                    <a:pt x="47808" y="7676"/>
                    <a:pt x="48635" y="4780"/>
                    <a:pt x="47348" y="2481"/>
                  </a:cubicBezTo>
                  <a:cubicBezTo>
                    <a:pt x="46484" y="895"/>
                    <a:pt x="44858" y="6"/>
                    <a:pt x="43174" y="6"/>
                  </a:cubicBezTo>
                  <a:cubicBezTo>
                    <a:pt x="42394" y="6"/>
                    <a:pt x="41601" y="197"/>
                    <a:pt x="40867" y="597"/>
                  </a:cubicBezTo>
                  <a:cubicBezTo>
                    <a:pt x="29558" y="6871"/>
                    <a:pt x="20824" y="16939"/>
                    <a:pt x="16250" y="29029"/>
                  </a:cubicBezTo>
                  <a:cubicBezTo>
                    <a:pt x="17262" y="25926"/>
                    <a:pt x="14963" y="22754"/>
                    <a:pt x="11722" y="22754"/>
                  </a:cubicBezTo>
                  <a:cubicBezTo>
                    <a:pt x="9723" y="22754"/>
                    <a:pt x="7930" y="23995"/>
                    <a:pt x="7240" y="25857"/>
                  </a:cubicBezTo>
                  <a:cubicBezTo>
                    <a:pt x="0" y="45118"/>
                    <a:pt x="2460" y="66700"/>
                    <a:pt x="13837" y="83847"/>
                  </a:cubicBezTo>
                  <a:cubicBezTo>
                    <a:pt x="25214" y="101016"/>
                    <a:pt x="44131" y="111681"/>
                    <a:pt x="64702" y="112531"/>
                  </a:cubicBezTo>
                  <a:lnTo>
                    <a:pt x="67092" y="112623"/>
                  </a:lnTo>
                  <a:lnTo>
                    <a:pt x="67092" y="81295"/>
                  </a:lnTo>
                  <a:lnTo>
                    <a:pt x="67506" y="81295"/>
                  </a:lnTo>
                  <a:lnTo>
                    <a:pt x="67506" y="112623"/>
                  </a:lnTo>
                  <a:lnTo>
                    <a:pt x="69896" y="112531"/>
                  </a:lnTo>
                  <a:cubicBezTo>
                    <a:pt x="90467" y="111681"/>
                    <a:pt x="109384" y="101039"/>
                    <a:pt x="120761" y="83870"/>
                  </a:cubicBezTo>
                  <a:cubicBezTo>
                    <a:pt x="132138" y="66700"/>
                    <a:pt x="134598" y="45118"/>
                    <a:pt x="127358" y="25834"/>
                  </a:cubicBezTo>
                  <a:cubicBezTo>
                    <a:pt x="126645" y="23972"/>
                    <a:pt x="124875" y="22754"/>
                    <a:pt x="122876" y="22731"/>
                  </a:cubicBezTo>
                  <a:cubicBezTo>
                    <a:pt x="122232" y="22731"/>
                    <a:pt x="121611" y="22869"/>
                    <a:pt x="121014" y="23122"/>
                  </a:cubicBezTo>
                  <a:cubicBezTo>
                    <a:pt x="118715" y="24087"/>
                    <a:pt x="117566" y="26661"/>
                    <a:pt x="118348" y="29029"/>
                  </a:cubicBezTo>
                  <a:cubicBezTo>
                    <a:pt x="113751" y="16939"/>
                    <a:pt x="105017" y="6871"/>
                    <a:pt x="93708" y="597"/>
                  </a:cubicBezTo>
                  <a:cubicBezTo>
                    <a:pt x="92965" y="187"/>
                    <a:pt x="92181" y="0"/>
                    <a:pt x="91417" y="0"/>
                  </a:cubicBezTo>
                  <a:close/>
                </a:path>
              </a:pathLst>
            </a:custGeom>
            <a:solidFill>
              <a:srgbClr val="2AA4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2050800" y="1404575"/>
              <a:ext cx="3485650" cy="2932850"/>
            </a:xfrm>
            <a:custGeom>
              <a:avLst/>
              <a:gdLst/>
              <a:ahLst/>
              <a:cxnLst/>
              <a:rect l="l" t="t" r="r" b="b"/>
              <a:pathLst>
                <a:path w="139426" h="117314" extrusionOk="0">
                  <a:moveTo>
                    <a:pt x="93857" y="4598"/>
                  </a:moveTo>
                  <a:lnTo>
                    <a:pt x="93857" y="4598"/>
                  </a:lnTo>
                  <a:cubicBezTo>
                    <a:pt x="94268" y="4600"/>
                    <a:pt x="94677" y="4714"/>
                    <a:pt x="95042" y="4919"/>
                  </a:cubicBezTo>
                  <a:cubicBezTo>
                    <a:pt x="113912" y="15331"/>
                    <a:pt x="124462" y="36270"/>
                    <a:pt x="121612" y="57669"/>
                  </a:cubicBezTo>
                  <a:cubicBezTo>
                    <a:pt x="118762" y="79044"/>
                    <a:pt x="103086" y="96490"/>
                    <a:pt x="82148" y="101592"/>
                  </a:cubicBezTo>
                  <a:lnTo>
                    <a:pt x="82148" y="79251"/>
                  </a:lnTo>
                  <a:cubicBezTo>
                    <a:pt x="80516" y="79803"/>
                    <a:pt x="78861" y="80240"/>
                    <a:pt x="77183" y="80584"/>
                  </a:cubicBezTo>
                  <a:lnTo>
                    <a:pt x="77183" y="107155"/>
                  </a:lnTo>
                  <a:cubicBezTo>
                    <a:pt x="105086" y="103500"/>
                    <a:pt x="126646" y="79642"/>
                    <a:pt x="126646" y="50750"/>
                  </a:cubicBezTo>
                  <a:cubicBezTo>
                    <a:pt x="126646" y="43901"/>
                    <a:pt x="125404" y="37098"/>
                    <a:pt x="123014" y="30685"/>
                  </a:cubicBezTo>
                  <a:cubicBezTo>
                    <a:pt x="122899" y="30409"/>
                    <a:pt x="122853" y="30133"/>
                    <a:pt x="122853" y="29835"/>
                  </a:cubicBezTo>
                  <a:cubicBezTo>
                    <a:pt x="122853" y="28846"/>
                    <a:pt x="123451" y="27950"/>
                    <a:pt x="124347" y="27559"/>
                  </a:cubicBezTo>
                  <a:cubicBezTo>
                    <a:pt x="124669" y="27421"/>
                    <a:pt x="124991" y="27352"/>
                    <a:pt x="125313" y="27352"/>
                  </a:cubicBezTo>
                  <a:cubicBezTo>
                    <a:pt x="126347" y="27352"/>
                    <a:pt x="127289" y="27996"/>
                    <a:pt x="127634" y="28961"/>
                  </a:cubicBezTo>
                  <a:cubicBezTo>
                    <a:pt x="130254" y="35925"/>
                    <a:pt x="131587" y="43303"/>
                    <a:pt x="131587" y="50750"/>
                  </a:cubicBezTo>
                  <a:cubicBezTo>
                    <a:pt x="131587" y="84078"/>
                    <a:pt x="105247" y="111223"/>
                    <a:pt x="72241" y="112556"/>
                  </a:cubicBezTo>
                  <a:lnTo>
                    <a:pt x="72241" y="81228"/>
                  </a:lnTo>
                  <a:cubicBezTo>
                    <a:pt x="71368" y="81274"/>
                    <a:pt x="69736" y="81320"/>
                    <a:pt x="69736" y="81320"/>
                  </a:cubicBezTo>
                  <a:cubicBezTo>
                    <a:pt x="69736" y="81320"/>
                    <a:pt x="68104" y="81274"/>
                    <a:pt x="67231" y="81228"/>
                  </a:cubicBezTo>
                  <a:lnTo>
                    <a:pt x="67231" y="112556"/>
                  </a:lnTo>
                  <a:cubicBezTo>
                    <a:pt x="34202" y="111223"/>
                    <a:pt x="7885" y="84078"/>
                    <a:pt x="7885" y="50750"/>
                  </a:cubicBezTo>
                  <a:cubicBezTo>
                    <a:pt x="7862" y="43303"/>
                    <a:pt x="9195" y="35925"/>
                    <a:pt x="11815" y="28961"/>
                  </a:cubicBezTo>
                  <a:cubicBezTo>
                    <a:pt x="12183" y="27996"/>
                    <a:pt x="13102" y="27352"/>
                    <a:pt x="14136" y="27352"/>
                  </a:cubicBezTo>
                  <a:cubicBezTo>
                    <a:pt x="15860" y="27375"/>
                    <a:pt x="17032" y="29076"/>
                    <a:pt x="16458" y="30685"/>
                  </a:cubicBezTo>
                  <a:cubicBezTo>
                    <a:pt x="14044" y="37098"/>
                    <a:pt x="12803" y="43901"/>
                    <a:pt x="12826" y="50750"/>
                  </a:cubicBezTo>
                  <a:cubicBezTo>
                    <a:pt x="12826" y="79642"/>
                    <a:pt x="34363" y="103500"/>
                    <a:pt x="62266" y="107155"/>
                  </a:cubicBezTo>
                  <a:lnTo>
                    <a:pt x="62266" y="80584"/>
                  </a:lnTo>
                  <a:cubicBezTo>
                    <a:pt x="60588" y="80263"/>
                    <a:pt x="58933" y="79803"/>
                    <a:pt x="57324" y="79274"/>
                  </a:cubicBezTo>
                  <a:lnTo>
                    <a:pt x="57324" y="101592"/>
                  </a:lnTo>
                  <a:cubicBezTo>
                    <a:pt x="36362" y="96490"/>
                    <a:pt x="20687" y="79044"/>
                    <a:pt x="17837" y="57669"/>
                  </a:cubicBezTo>
                  <a:cubicBezTo>
                    <a:pt x="14987" y="36293"/>
                    <a:pt x="25537" y="15331"/>
                    <a:pt x="44430" y="4919"/>
                  </a:cubicBezTo>
                  <a:cubicBezTo>
                    <a:pt x="44810" y="4707"/>
                    <a:pt x="45220" y="4607"/>
                    <a:pt x="45624" y="4607"/>
                  </a:cubicBezTo>
                  <a:cubicBezTo>
                    <a:pt x="46491" y="4607"/>
                    <a:pt x="47331" y="5069"/>
                    <a:pt x="47786" y="5885"/>
                  </a:cubicBezTo>
                  <a:cubicBezTo>
                    <a:pt x="48452" y="7080"/>
                    <a:pt x="48016" y="8574"/>
                    <a:pt x="46820" y="9240"/>
                  </a:cubicBezTo>
                  <a:cubicBezTo>
                    <a:pt x="30754" y="18135"/>
                    <a:pt x="21262" y="35489"/>
                    <a:pt x="22457" y="53807"/>
                  </a:cubicBezTo>
                  <a:cubicBezTo>
                    <a:pt x="23652" y="72126"/>
                    <a:pt x="35305" y="88100"/>
                    <a:pt x="52383" y="94835"/>
                  </a:cubicBezTo>
                  <a:lnTo>
                    <a:pt x="52383" y="75022"/>
                  </a:lnTo>
                  <a:cubicBezTo>
                    <a:pt x="49234" y="74057"/>
                    <a:pt x="47073" y="71138"/>
                    <a:pt x="47050" y="67851"/>
                  </a:cubicBezTo>
                  <a:cubicBezTo>
                    <a:pt x="47004" y="65162"/>
                    <a:pt x="48429" y="62656"/>
                    <a:pt x="50751" y="61300"/>
                  </a:cubicBezTo>
                  <a:cubicBezTo>
                    <a:pt x="48981" y="44223"/>
                    <a:pt x="41189" y="48705"/>
                    <a:pt x="41189" y="43280"/>
                  </a:cubicBezTo>
                  <a:lnTo>
                    <a:pt x="41189" y="40086"/>
                  </a:lnTo>
                  <a:cubicBezTo>
                    <a:pt x="41189" y="31926"/>
                    <a:pt x="60082" y="5356"/>
                    <a:pt x="68931" y="4712"/>
                  </a:cubicBezTo>
                  <a:cubicBezTo>
                    <a:pt x="69184" y="4689"/>
                    <a:pt x="69483" y="4689"/>
                    <a:pt x="69736" y="4689"/>
                  </a:cubicBezTo>
                  <a:cubicBezTo>
                    <a:pt x="70012" y="4689"/>
                    <a:pt x="70288" y="4689"/>
                    <a:pt x="70563" y="4712"/>
                  </a:cubicBezTo>
                  <a:cubicBezTo>
                    <a:pt x="79389" y="5356"/>
                    <a:pt x="98260" y="31926"/>
                    <a:pt x="98260" y="40086"/>
                  </a:cubicBezTo>
                  <a:lnTo>
                    <a:pt x="98260" y="43280"/>
                  </a:lnTo>
                  <a:cubicBezTo>
                    <a:pt x="98260" y="48705"/>
                    <a:pt x="90468" y="44200"/>
                    <a:pt x="88698" y="61277"/>
                  </a:cubicBezTo>
                  <a:cubicBezTo>
                    <a:pt x="91043" y="62633"/>
                    <a:pt x="92468" y="65139"/>
                    <a:pt x="92445" y="67828"/>
                  </a:cubicBezTo>
                  <a:cubicBezTo>
                    <a:pt x="92399" y="71138"/>
                    <a:pt x="90238" y="74034"/>
                    <a:pt x="87089" y="75022"/>
                  </a:cubicBezTo>
                  <a:lnTo>
                    <a:pt x="87089" y="94812"/>
                  </a:lnTo>
                  <a:cubicBezTo>
                    <a:pt x="104167" y="88077"/>
                    <a:pt x="115820" y="72103"/>
                    <a:pt x="117015" y="53784"/>
                  </a:cubicBezTo>
                  <a:cubicBezTo>
                    <a:pt x="118210" y="35466"/>
                    <a:pt x="108718" y="18112"/>
                    <a:pt x="92652" y="9240"/>
                  </a:cubicBezTo>
                  <a:cubicBezTo>
                    <a:pt x="90426" y="7978"/>
                    <a:pt x="91316" y="4608"/>
                    <a:pt x="93857" y="4598"/>
                  </a:cubicBezTo>
                  <a:close/>
                  <a:moveTo>
                    <a:pt x="93870" y="1"/>
                  </a:moveTo>
                  <a:cubicBezTo>
                    <a:pt x="90629" y="1"/>
                    <a:pt x="87825" y="2161"/>
                    <a:pt x="87020" y="5287"/>
                  </a:cubicBezTo>
                  <a:cubicBezTo>
                    <a:pt x="86193" y="8413"/>
                    <a:pt x="87618" y="11677"/>
                    <a:pt x="90422" y="13263"/>
                  </a:cubicBezTo>
                  <a:cubicBezTo>
                    <a:pt x="104075" y="20802"/>
                    <a:pt x="112533" y="35144"/>
                    <a:pt x="112510" y="50750"/>
                  </a:cubicBezTo>
                  <a:cubicBezTo>
                    <a:pt x="112510" y="65805"/>
                    <a:pt x="104603" y="79757"/>
                    <a:pt x="91686" y="87480"/>
                  </a:cubicBezTo>
                  <a:lnTo>
                    <a:pt x="91686" y="77849"/>
                  </a:lnTo>
                  <a:cubicBezTo>
                    <a:pt x="92789" y="77091"/>
                    <a:pt x="93755" y="76171"/>
                    <a:pt x="94559" y="75114"/>
                  </a:cubicBezTo>
                  <a:cubicBezTo>
                    <a:pt x="96168" y="73022"/>
                    <a:pt x="97019" y="70471"/>
                    <a:pt x="97019" y="67828"/>
                  </a:cubicBezTo>
                  <a:cubicBezTo>
                    <a:pt x="97019" y="64656"/>
                    <a:pt x="95800" y="61599"/>
                    <a:pt x="93594" y="59324"/>
                  </a:cubicBezTo>
                  <a:cubicBezTo>
                    <a:pt x="94054" y="56566"/>
                    <a:pt x="94743" y="54451"/>
                    <a:pt x="95617" y="53026"/>
                  </a:cubicBezTo>
                  <a:cubicBezTo>
                    <a:pt x="96375" y="51831"/>
                    <a:pt x="97156" y="51371"/>
                    <a:pt x="98214" y="50727"/>
                  </a:cubicBezTo>
                  <a:cubicBezTo>
                    <a:pt x="99846" y="49716"/>
                    <a:pt x="102857" y="47854"/>
                    <a:pt x="102857" y="43280"/>
                  </a:cubicBezTo>
                  <a:lnTo>
                    <a:pt x="102857" y="40086"/>
                  </a:lnTo>
                  <a:cubicBezTo>
                    <a:pt x="102857" y="32455"/>
                    <a:pt x="93318" y="19354"/>
                    <a:pt x="91410" y="16825"/>
                  </a:cubicBezTo>
                  <a:cubicBezTo>
                    <a:pt x="88147" y="12504"/>
                    <a:pt x="84791" y="8735"/>
                    <a:pt x="81688" y="5954"/>
                  </a:cubicBezTo>
                  <a:cubicBezTo>
                    <a:pt x="77597" y="2276"/>
                    <a:pt x="74057" y="368"/>
                    <a:pt x="70885" y="139"/>
                  </a:cubicBezTo>
                  <a:cubicBezTo>
                    <a:pt x="70517" y="116"/>
                    <a:pt x="70127" y="93"/>
                    <a:pt x="69736" y="93"/>
                  </a:cubicBezTo>
                  <a:cubicBezTo>
                    <a:pt x="69368" y="93"/>
                    <a:pt x="68977" y="116"/>
                    <a:pt x="68587" y="139"/>
                  </a:cubicBezTo>
                  <a:cubicBezTo>
                    <a:pt x="65438" y="368"/>
                    <a:pt x="61898" y="2253"/>
                    <a:pt x="57784" y="5954"/>
                  </a:cubicBezTo>
                  <a:cubicBezTo>
                    <a:pt x="54681" y="8735"/>
                    <a:pt x="51325" y="12504"/>
                    <a:pt x="48084" y="16825"/>
                  </a:cubicBezTo>
                  <a:cubicBezTo>
                    <a:pt x="46154" y="19377"/>
                    <a:pt x="36615" y="32455"/>
                    <a:pt x="36615" y="40086"/>
                  </a:cubicBezTo>
                  <a:lnTo>
                    <a:pt x="36615" y="43280"/>
                  </a:lnTo>
                  <a:cubicBezTo>
                    <a:pt x="36615" y="47831"/>
                    <a:pt x="39626" y="49693"/>
                    <a:pt x="41258" y="50704"/>
                  </a:cubicBezTo>
                  <a:cubicBezTo>
                    <a:pt x="42315" y="51371"/>
                    <a:pt x="43074" y="51831"/>
                    <a:pt x="43855" y="53026"/>
                  </a:cubicBezTo>
                  <a:cubicBezTo>
                    <a:pt x="44752" y="54451"/>
                    <a:pt x="45418" y="56543"/>
                    <a:pt x="45878" y="59324"/>
                  </a:cubicBezTo>
                  <a:cubicBezTo>
                    <a:pt x="43671" y="61599"/>
                    <a:pt x="42453" y="64656"/>
                    <a:pt x="42453" y="67828"/>
                  </a:cubicBezTo>
                  <a:cubicBezTo>
                    <a:pt x="42453" y="70448"/>
                    <a:pt x="43304" y="73022"/>
                    <a:pt x="44890" y="75114"/>
                  </a:cubicBezTo>
                  <a:cubicBezTo>
                    <a:pt x="45694" y="76171"/>
                    <a:pt x="46659" y="77091"/>
                    <a:pt x="47763" y="77849"/>
                  </a:cubicBezTo>
                  <a:lnTo>
                    <a:pt x="47763" y="87480"/>
                  </a:lnTo>
                  <a:cubicBezTo>
                    <a:pt x="34616" y="79619"/>
                    <a:pt x="26663" y="65323"/>
                    <a:pt x="26939" y="50015"/>
                  </a:cubicBezTo>
                  <a:cubicBezTo>
                    <a:pt x="27192" y="34684"/>
                    <a:pt x="35627" y="20687"/>
                    <a:pt x="49027" y="13263"/>
                  </a:cubicBezTo>
                  <a:cubicBezTo>
                    <a:pt x="52360" y="11332"/>
                    <a:pt x="53532" y="7103"/>
                    <a:pt x="51670" y="3724"/>
                  </a:cubicBezTo>
                  <a:cubicBezTo>
                    <a:pt x="50385" y="1392"/>
                    <a:pt x="47983" y="68"/>
                    <a:pt x="45493" y="68"/>
                  </a:cubicBezTo>
                  <a:cubicBezTo>
                    <a:pt x="44375" y="68"/>
                    <a:pt x="43239" y="334"/>
                    <a:pt x="42177" y="897"/>
                  </a:cubicBezTo>
                  <a:cubicBezTo>
                    <a:pt x="33420" y="5747"/>
                    <a:pt x="26088" y="12826"/>
                    <a:pt x="20917" y="21399"/>
                  </a:cubicBezTo>
                  <a:cubicBezTo>
                    <a:pt x="20273" y="22502"/>
                    <a:pt x="19653" y="23606"/>
                    <a:pt x="19055" y="24755"/>
                  </a:cubicBezTo>
                  <a:cubicBezTo>
                    <a:pt x="17653" y="23388"/>
                    <a:pt x="15891" y="22748"/>
                    <a:pt x="14152" y="22748"/>
                  </a:cubicBezTo>
                  <a:cubicBezTo>
                    <a:pt x="11359" y="22748"/>
                    <a:pt x="8622" y="24397"/>
                    <a:pt x="7517" y="27329"/>
                  </a:cubicBezTo>
                  <a:cubicBezTo>
                    <a:pt x="1" y="47303"/>
                    <a:pt x="2529" y="69667"/>
                    <a:pt x="14320" y="87434"/>
                  </a:cubicBezTo>
                  <a:cubicBezTo>
                    <a:pt x="26111" y="105224"/>
                    <a:pt x="45717" y="116256"/>
                    <a:pt x="67047" y="117130"/>
                  </a:cubicBezTo>
                  <a:lnTo>
                    <a:pt x="67644" y="117153"/>
                  </a:lnTo>
                  <a:lnTo>
                    <a:pt x="67644" y="117314"/>
                  </a:lnTo>
                  <a:lnTo>
                    <a:pt x="69736" y="117245"/>
                  </a:lnTo>
                  <a:lnTo>
                    <a:pt x="71828" y="117314"/>
                  </a:lnTo>
                  <a:lnTo>
                    <a:pt x="71828" y="117153"/>
                  </a:lnTo>
                  <a:lnTo>
                    <a:pt x="72425" y="117130"/>
                  </a:lnTo>
                  <a:cubicBezTo>
                    <a:pt x="93732" y="116256"/>
                    <a:pt x="113315" y="105201"/>
                    <a:pt x="125106" y="87434"/>
                  </a:cubicBezTo>
                  <a:cubicBezTo>
                    <a:pt x="136897" y="69667"/>
                    <a:pt x="139425" y="47303"/>
                    <a:pt x="131955" y="27352"/>
                  </a:cubicBezTo>
                  <a:cubicBezTo>
                    <a:pt x="130898" y="24594"/>
                    <a:pt x="128255" y="22755"/>
                    <a:pt x="125313" y="22755"/>
                  </a:cubicBezTo>
                  <a:cubicBezTo>
                    <a:pt x="124370" y="22755"/>
                    <a:pt x="123428" y="22939"/>
                    <a:pt x="122554" y="23330"/>
                  </a:cubicBezTo>
                  <a:cubicBezTo>
                    <a:pt x="121750" y="23652"/>
                    <a:pt x="121014" y="24157"/>
                    <a:pt x="120394" y="24755"/>
                  </a:cubicBezTo>
                  <a:cubicBezTo>
                    <a:pt x="119819" y="23629"/>
                    <a:pt x="119199" y="22502"/>
                    <a:pt x="118532" y="21399"/>
                  </a:cubicBezTo>
                  <a:cubicBezTo>
                    <a:pt x="113361" y="12826"/>
                    <a:pt x="106029" y="5747"/>
                    <a:pt x="97271" y="897"/>
                  </a:cubicBezTo>
                  <a:cubicBezTo>
                    <a:pt x="96214" y="322"/>
                    <a:pt x="95042" y="24"/>
                    <a:pt x="93847" y="24"/>
                  </a:cubicBezTo>
                  <a:lnTo>
                    <a:pt x="93870" y="1"/>
                  </a:lnTo>
                  <a:close/>
                </a:path>
              </a:pathLst>
            </a:custGeom>
            <a:solidFill>
              <a:srgbClr val="0B16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041850" y="2973600"/>
              <a:ext cx="267800" cy="253925"/>
            </a:xfrm>
            <a:custGeom>
              <a:avLst/>
              <a:gdLst/>
              <a:ahLst/>
              <a:cxnLst/>
              <a:rect l="l" t="t" r="r" b="b"/>
              <a:pathLst>
                <a:path w="10712" h="10157" extrusionOk="0">
                  <a:moveTo>
                    <a:pt x="5098" y="0"/>
                  </a:moveTo>
                  <a:cubicBezTo>
                    <a:pt x="3791" y="0"/>
                    <a:pt x="2492" y="507"/>
                    <a:pt x="1517" y="1481"/>
                  </a:cubicBezTo>
                  <a:cubicBezTo>
                    <a:pt x="552" y="2424"/>
                    <a:pt x="0" y="3734"/>
                    <a:pt x="23" y="5067"/>
                  </a:cubicBezTo>
                  <a:cubicBezTo>
                    <a:pt x="0" y="7503"/>
                    <a:pt x="1724" y="9572"/>
                    <a:pt x="4092" y="10055"/>
                  </a:cubicBezTo>
                  <a:cubicBezTo>
                    <a:pt x="4429" y="10123"/>
                    <a:pt x="4767" y="10157"/>
                    <a:pt x="5101" y="10157"/>
                  </a:cubicBezTo>
                  <a:cubicBezTo>
                    <a:pt x="7111" y="10157"/>
                    <a:pt x="8980" y="8952"/>
                    <a:pt x="9769" y="7021"/>
                  </a:cubicBezTo>
                  <a:cubicBezTo>
                    <a:pt x="10711" y="4791"/>
                    <a:pt x="9930" y="2217"/>
                    <a:pt x="7907" y="861"/>
                  </a:cubicBezTo>
                  <a:cubicBezTo>
                    <a:pt x="7053" y="282"/>
                    <a:pt x="6073" y="0"/>
                    <a:pt x="5098" y="0"/>
                  </a:cubicBezTo>
                  <a:close/>
                </a:path>
              </a:pathLst>
            </a:custGeom>
            <a:solidFill>
              <a:srgbClr val="0B16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3278175" y="2973225"/>
              <a:ext cx="267800" cy="254300"/>
            </a:xfrm>
            <a:custGeom>
              <a:avLst/>
              <a:gdLst/>
              <a:ahLst/>
              <a:cxnLst/>
              <a:rect l="l" t="t" r="r" b="b"/>
              <a:pathLst>
                <a:path w="10712" h="10172" extrusionOk="0">
                  <a:moveTo>
                    <a:pt x="5639" y="1"/>
                  </a:moveTo>
                  <a:cubicBezTo>
                    <a:pt x="3606" y="1"/>
                    <a:pt x="1733" y="1205"/>
                    <a:pt x="920" y="3128"/>
                  </a:cubicBezTo>
                  <a:cubicBezTo>
                    <a:pt x="1" y="5381"/>
                    <a:pt x="782" y="7955"/>
                    <a:pt x="2805" y="9311"/>
                  </a:cubicBezTo>
                  <a:cubicBezTo>
                    <a:pt x="3669" y="9890"/>
                    <a:pt x="4654" y="10172"/>
                    <a:pt x="5632" y="10172"/>
                  </a:cubicBezTo>
                  <a:cubicBezTo>
                    <a:pt x="6944" y="10172"/>
                    <a:pt x="8243" y="9665"/>
                    <a:pt x="9218" y="8691"/>
                  </a:cubicBezTo>
                  <a:cubicBezTo>
                    <a:pt x="10183" y="7725"/>
                    <a:pt x="10712" y="6438"/>
                    <a:pt x="10712" y="5082"/>
                  </a:cubicBezTo>
                  <a:cubicBezTo>
                    <a:pt x="10712" y="2669"/>
                    <a:pt x="8988" y="577"/>
                    <a:pt x="6620" y="94"/>
                  </a:cubicBezTo>
                  <a:cubicBezTo>
                    <a:pt x="6292" y="31"/>
                    <a:pt x="5963" y="1"/>
                    <a:pt x="5639" y="1"/>
                  </a:cubicBezTo>
                  <a:close/>
                </a:path>
              </a:pathLst>
            </a:custGeom>
            <a:solidFill>
              <a:srgbClr val="0B16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676400" y="3224950"/>
              <a:ext cx="239625" cy="119550"/>
            </a:xfrm>
            <a:custGeom>
              <a:avLst/>
              <a:gdLst/>
              <a:ahLst/>
              <a:cxnLst/>
              <a:rect l="l" t="t" r="r" b="b"/>
              <a:pathLst>
                <a:path w="9585" h="4782" extrusionOk="0">
                  <a:moveTo>
                    <a:pt x="0" y="1"/>
                  </a:moveTo>
                  <a:cubicBezTo>
                    <a:pt x="0" y="2644"/>
                    <a:pt x="2138" y="4781"/>
                    <a:pt x="4804" y="4781"/>
                  </a:cubicBezTo>
                  <a:cubicBezTo>
                    <a:pt x="7447" y="4781"/>
                    <a:pt x="9585" y="2644"/>
                    <a:pt x="9585" y="1"/>
                  </a:cubicBezTo>
                  <a:close/>
                </a:path>
              </a:pathLst>
            </a:custGeom>
            <a:solidFill>
              <a:srgbClr val="0B16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46150" y="4445225"/>
              <a:ext cx="356275" cy="339100"/>
            </a:xfrm>
            <a:custGeom>
              <a:avLst/>
              <a:gdLst/>
              <a:ahLst/>
              <a:cxnLst/>
              <a:rect l="l" t="t" r="r" b="b"/>
              <a:pathLst>
                <a:path w="14251" h="13564" extrusionOk="0">
                  <a:moveTo>
                    <a:pt x="6512" y="1"/>
                  </a:moveTo>
                  <a:cubicBezTo>
                    <a:pt x="6192" y="1"/>
                    <a:pt x="5876" y="34"/>
                    <a:pt x="5562" y="101"/>
                  </a:cubicBezTo>
                  <a:cubicBezTo>
                    <a:pt x="4183" y="400"/>
                    <a:pt x="2873" y="1434"/>
                    <a:pt x="1678" y="3181"/>
                  </a:cubicBezTo>
                  <a:cubicBezTo>
                    <a:pt x="483" y="4927"/>
                    <a:pt x="0" y="6513"/>
                    <a:pt x="184" y="7915"/>
                  </a:cubicBezTo>
                  <a:cubicBezTo>
                    <a:pt x="391" y="9340"/>
                    <a:pt x="1264" y="10559"/>
                    <a:pt x="2804" y="11616"/>
                  </a:cubicBezTo>
                  <a:lnTo>
                    <a:pt x="4413" y="12719"/>
                  </a:lnTo>
                  <a:cubicBezTo>
                    <a:pt x="4896" y="13064"/>
                    <a:pt x="5471" y="13340"/>
                    <a:pt x="6068" y="13478"/>
                  </a:cubicBezTo>
                  <a:cubicBezTo>
                    <a:pt x="6309" y="13535"/>
                    <a:pt x="6557" y="13564"/>
                    <a:pt x="6804" y="13564"/>
                  </a:cubicBezTo>
                  <a:cubicBezTo>
                    <a:pt x="7051" y="13564"/>
                    <a:pt x="7298" y="13535"/>
                    <a:pt x="7539" y="13478"/>
                  </a:cubicBezTo>
                  <a:cubicBezTo>
                    <a:pt x="8022" y="13363"/>
                    <a:pt x="8459" y="13133"/>
                    <a:pt x="8826" y="12834"/>
                  </a:cubicBezTo>
                  <a:cubicBezTo>
                    <a:pt x="9240" y="12512"/>
                    <a:pt x="9585" y="12122"/>
                    <a:pt x="9884" y="11685"/>
                  </a:cubicBezTo>
                  <a:cubicBezTo>
                    <a:pt x="10504" y="10789"/>
                    <a:pt x="10757" y="9915"/>
                    <a:pt x="10665" y="9065"/>
                  </a:cubicBezTo>
                  <a:cubicBezTo>
                    <a:pt x="10596" y="8237"/>
                    <a:pt x="10067" y="7479"/>
                    <a:pt x="9148" y="6858"/>
                  </a:cubicBezTo>
                  <a:lnTo>
                    <a:pt x="6643" y="5134"/>
                  </a:lnTo>
                  <a:lnTo>
                    <a:pt x="5539" y="6720"/>
                  </a:lnTo>
                  <a:lnTo>
                    <a:pt x="7861" y="8306"/>
                  </a:lnTo>
                  <a:cubicBezTo>
                    <a:pt x="8229" y="8513"/>
                    <a:pt x="8504" y="8881"/>
                    <a:pt x="8596" y="9318"/>
                  </a:cubicBezTo>
                  <a:cubicBezTo>
                    <a:pt x="8619" y="9731"/>
                    <a:pt x="8504" y="10168"/>
                    <a:pt x="8229" y="10513"/>
                  </a:cubicBezTo>
                  <a:cubicBezTo>
                    <a:pt x="7976" y="10903"/>
                    <a:pt x="7608" y="11179"/>
                    <a:pt x="7171" y="11340"/>
                  </a:cubicBezTo>
                  <a:cubicBezTo>
                    <a:pt x="7081" y="11360"/>
                    <a:pt x="6988" y="11371"/>
                    <a:pt x="6892" y="11371"/>
                  </a:cubicBezTo>
                  <a:cubicBezTo>
                    <a:pt x="6552" y="11371"/>
                    <a:pt x="6182" y="11241"/>
                    <a:pt x="5769" y="10972"/>
                  </a:cubicBezTo>
                  <a:lnTo>
                    <a:pt x="4045" y="9777"/>
                  </a:lnTo>
                  <a:cubicBezTo>
                    <a:pt x="3034" y="9088"/>
                    <a:pt x="2483" y="8329"/>
                    <a:pt x="2391" y="7479"/>
                  </a:cubicBezTo>
                  <a:cubicBezTo>
                    <a:pt x="2299" y="6651"/>
                    <a:pt x="2666" y="5640"/>
                    <a:pt x="3494" y="4445"/>
                  </a:cubicBezTo>
                  <a:cubicBezTo>
                    <a:pt x="4321" y="3250"/>
                    <a:pt x="5126" y="2537"/>
                    <a:pt x="5953" y="2307"/>
                  </a:cubicBezTo>
                  <a:cubicBezTo>
                    <a:pt x="6147" y="2259"/>
                    <a:pt x="6345" y="2234"/>
                    <a:pt x="6549" y="2234"/>
                  </a:cubicBezTo>
                  <a:cubicBezTo>
                    <a:pt x="7216" y="2234"/>
                    <a:pt x="7937" y="2497"/>
                    <a:pt x="8711" y="3043"/>
                  </a:cubicBezTo>
                  <a:lnTo>
                    <a:pt x="12986" y="5985"/>
                  </a:lnTo>
                  <a:lnTo>
                    <a:pt x="14251" y="4146"/>
                  </a:lnTo>
                  <a:lnTo>
                    <a:pt x="9953" y="1227"/>
                  </a:lnTo>
                  <a:cubicBezTo>
                    <a:pt x="8774" y="406"/>
                    <a:pt x="7624" y="1"/>
                    <a:pt x="6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2715050" y="4578750"/>
              <a:ext cx="196550" cy="304550"/>
            </a:xfrm>
            <a:custGeom>
              <a:avLst/>
              <a:gdLst/>
              <a:ahLst/>
              <a:cxnLst/>
              <a:rect l="l" t="t" r="r" b="b"/>
              <a:pathLst>
                <a:path w="7862" h="12182" extrusionOk="0">
                  <a:moveTo>
                    <a:pt x="5908" y="0"/>
                  </a:moveTo>
                  <a:lnTo>
                    <a:pt x="1" y="11148"/>
                  </a:lnTo>
                  <a:lnTo>
                    <a:pt x="1955" y="12182"/>
                  </a:lnTo>
                  <a:lnTo>
                    <a:pt x="7862" y="1034"/>
                  </a:lnTo>
                  <a:lnTo>
                    <a:pt x="5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2910425" y="4625850"/>
              <a:ext cx="257450" cy="348250"/>
            </a:xfrm>
            <a:custGeom>
              <a:avLst/>
              <a:gdLst/>
              <a:ahLst/>
              <a:cxnLst/>
              <a:rect l="l" t="t" r="r" b="b"/>
              <a:pathLst>
                <a:path w="10298" h="13930" extrusionOk="0">
                  <a:moveTo>
                    <a:pt x="1426" y="1"/>
                  </a:moveTo>
                  <a:lnTo>
                    <a:pt x="575" y="2047"/>
                  </a:lnTo>
                  <a:lnTo>
                    <a:pt x="3977" y="3449"/>
                  </a:lnTo>
                  <a:lnTo>
                    <a:pt x="1" y="13079"/>
                  </a:lnTo>
                  <a:lnTo>
                    <a:pt x="2069" y="13930"/>
                  </a:lnTo>
                  <a:lnTo>
                    <a:pt x="6046" y="4299"/>
                  </a:lnTo>
                  <a:lnTo>
                    <a:pt x="9447" y="5701"/>
                  </a:lnTo>
                  <a:lnTo>
                    <a:pt x="10298" y="3678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124175" y="4729875"/>
              <a:ext cx="342500" cy="375225"/>
            </a:xfrm>
            <a:custGeom>
              <a:avLst/>
              <a:gdLst/>
              <a:ahLst/>
              <a:cxnLst/>
              <a:rect l="l" t="t" r="r" b="b"/>
              <a:pathLst>
                <a:path w="13700" h="15009" extrusionOk="0">
                  <a:moveTo>
                    <a:pt x="3081" y="0"/>
                  </a:moveTo>
                  <a:lnTo>
                    <a:pt x="1" y="12251"/>
                  </a:lnTo>
                  <a:lnTo>
                    <a:pt x="2139" y="12780"/>
                  </a:lnTo>
                  <a:lnTo>
                    <a:pt x="3426" y="7677"/>
                  </a:lnTo>
                  <a:lnTo>
                    <a:pt x="4598" y="7953"/>
                  </a:lnTo>
                  <a:cubicBezTo>
                    <a:pt x="5172" y="8114"/>
                    <a:pt x="5655" y="8252"/>
                    <a:pt x="6000" y="8366"/>
                  </a:cubicBezTo>
                  <a:cubicBezTo>
                    <a:pt x="6322" y="8458"/>
                    <a:pt x="6598" y="8596"/>
                    <a:pt x="6873" y="8803"/>
                  </a:cubicBezTo>
                  <a:cubicBezTo>
                    <a:pt x="7080" y="8964"/>
                    <a:pt x="7241" y="9171"/>
                    <a:pt x="7356" y="9401"/>
                  </a:cubicBezTo>
                  <a:cubicBezTo>
                    <a:pt x="7471" y="9700"/>
                    <a:pt x="7563" y="9998"/>
                    <a:pt x="7632" y="10297"/>
                  </a:cubicBezTo>
                  <a:lnTo>
                    <a:pt x="8597" y="14411"/>
                  </a:lnTo>
                  <a:lnTo>
                    <a:pt x="10988" y="15009"/>
                  </a:lnTo>
                  <a:lnTo>
                    <a:pt x="9976" y="10665"/>
                  </a:lnTo>
                  <a:cubicBezTo>
                    <a:pt x="9884" y="10274"/>
                    <a:pt x="9792" y="9929"/>
                    <a:pt x="9677" y="9608"/>
                  </a:cubicBezTo>
                  <a:cubicBezTo>
                    <a:pt x="9586" y="9332"/>
                    <a:pt x="9471" y="9056"/>
                    <a:pt x="9333" y="8803"/>
                  </a:cubicBezTo>
                  <a:cubicBezTo>
                    <a:pt x="9195" y="8573"/>
                    <a:pt x="9011" y="8366"/>
                    <a:pt x="8827" y="8183"/>
                  </a:cubicBezTo>
                  <a:cubicBezTo>
                    <a:pt x="8620" y="7999"/>
                    <a:pt x="8390" y="7815"/>
                    <a:pt x="8137" y="7700"/>
                  </a:cubicBezTo>
                  <a:cubicBezTo>
                    <a:pt x="8666" y="7608"/>
                    <a:pt x="9172" y="7424"/>
                    <a:pt x="9609" y="7125"/>
                  </a:cubicBezTo>
                  <a:cubicBezTo>
                    <a:pt x="10045" y="6781"/>
                    <a:pt x="10459" y="6413"/>
                    <a:pt x="10827" y="5976"/>
                  </a:cubicBezTo>
                  <a:lnTo>
                    <a:pt x="13700" y="2643"/>
                  </a:lnTo>
                  <a:lnTo>
                    <a:pt x="11401" y="2069"/>
                  </a:lnTo>
                  <a:lnTo>
                    <a:pt x="8620" y="5264"/>
                  </a:lnTo>
                  <a:cubicBezTo>
                    <a:pt x="8413" y="5516"/>
                    <a:pt x="8183" y="5746"/>
                    <a:pt x="7931" y="5953"/>
                  </a:cubicBezTo>
                  <a:cubicBezTo>
                    <a:pt x="7747" y="6114"/>
                    <a:pt x="7517" y="6229"/>
                    <a:pt x="7264" y="6275"/>
                  </a:cubicBezTo>
                  <a:cubicBezTo>
                    <a:pt x="7115" y="6298"/>
                    <a:pt x="6965" y="6309"/>
                    <a:pt x="6819" y="6309"/>
                  </a:cubicBezTo>
                  <a:cubicBezTo>
                    <a:pt x="6672" y="6309"/>
                    <a:pt x="6529" y="6298"/>
                    <a:pt x="6391" y="6275"/>
                  </a:cubicBezTo>
                  <a:cubicBezTo>
                    <a:pt x="6046" y="6206"/>
                    <a:pt x="5609" y="6114"/>
                    <a:pt x="5104" y="5976"/>
                  </a:cubicBezTo>
                  <a:lnTo>
                    <a:pt x="3908" y="5700"/>
                  </a:lnTo>
                  <a:lnTo>
                    <a:pt x="5218" y="506"/>
                  </a:lnTo>
                  <a:lnTo>
                    <a:pt x="30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477575" y="4801125"/>
              <a:ext cx="291925" cy="338475"/>
            </a:xfrm>
            <a:custGeom>
              <a:avLst/>
              <a:gdLst/>
              <a:ahLst/>
              <a:cxnLst/>
              <a:rect l="l" t="t" r="r" b="b"/>
              <a:pathLst>
                <a:path w="11677" h="13539" extrusionOk="0">
                  <a:moveTo>
                    <a:pt x="1104" y="0"/>
                  </a:moveTo>
                  <a:lnTo>
                    <a:pt x="920" y="2207"/>
                  </a:lnTo>
                  <a:lnTo>
                    <a:pt x="7815" y="2804"/>
                  </a:lnTo>
                  <a:cubicBezTo>
                    <a:pt x="8413" y="2850"/>
                    <a:pt x="8850" y="3057"/>
                    <a:pt x="9102" y="3402"/>
                  </a:cubicBezTo>
                  <a:cubicBezTo>
                    <a:pt x="9332" y="3770"/>
                    <a:pt x="9447" y="4183"/>
                    <a:pt x="9424" y="4620"/>
                  </a:cubicBezTo>
                  <a:cubicBezTo>
                    <a:pt x="9401" y="4827"/>
                    <a:pt x="9332" y="5057"/>
                    <a:pt x="9263" y="5264"/>
                  </a:cubicBezTo>
                  <a:cubicBezTo>
                    <a:pt x="9171" y="5448"/>
                    <a:pt x="9056" y="5631"/>
                    <a:pt x="8895" y="5792"/>
                  </a:cubicBezTo>
                  <a:cubicBezTo>
                    <a:pt x="8735" y="5953"/>
                    <a:pt x="8528" y="6068"/>
                    <a:pt x="8321" y="6137"/>
                  </a:cubicBezTo>
                  <a:cubicBezTo>
                    <a:pt x="8139" y="6187"/>
                    <a:pt x="7944" y="6225"/>
                    <a:pt x="7747" y="6225"/>
                  </a:cubicBezTo>
                  <a:cubicBezTo>
                    <a:pt x="7670" y="6225"/>
                    <a:pt x="7593" y="6219"/>
                    <a:pt x="7516" y="6206"/>
                  </a:cubicBezTo>
                  <a:lnTo>
                    <a:pt x="2598" y="5792"/>
                  </a:lnTo>
                  <a:cubicBezTo>
                    <a:pt x="2471" y="5779"/>
                    <a:pt x="2350" y="5773"/>
                    <a:pt x="2233" y="5773"/>
                  </a:cubicBezTo>
                  <a:cubicBezTo>
                    <a:pt x="1737" y="5773"/>
                    <a:pt x="1337" y="5891"/>
                    <a:pt x="1058" y="6114"/>
                  </a:cubicBezTo>
                  <a:cubicBezTo>
                    <a:pt x="713" y="6390"/>
                    <a:pt x="529" y="6896"/>
                    <a:pt x="460" y="7608"/>
                  </a:cubicBezTo>
                  <a:lnTo>
                    <a:pt x="0" y="12573"/>
                  </a:lnTo>
                  <a:lnTo>
                    <a:pt x="2207" y="12757"/>
                  </a:lnTo>
                  <a:lnTo>
                    <a:pt x="2598" y="8229"/>
                  </a:lnTo>
                  <a:cubicBezTo>
                    <a:pt x="2598" y="8058"/>
                    <a:pt x="2736" y="7927"/>
                    <a:pt x="2902" y="7927"/>
                  </a:cubicBezTo>
                  <a:cubicBezTo>
                    <a:pt x="2916" y="7927"/>
                    <a:pt x="2929" y="7928"/>
                    <a:pt x="2942" y="7930"/>
                  </a:cubicBezTo>
                  <a:lnTo>
                    <a:pt x="6206" y="8229"/>
                  </a:lnTo>
                  <a:lnTo>
                    <a:pt x="8666" y="13331"/>
                  </a:lnTo>
                  <a:lnTo>
                    <a:pt x="11102" y="13538"/>
                  </a:lnTo>
                  <a:lnTo>
                    <a:pt x="8620" y="8275"/>
                  </a:lnTo>
                  <a:cubicBezTo>
                    <a:pt x="9079" y="8183"/>
                    <a:pt x="9493" y="8022"/>
                    <a:pt x="9907" y="7769"/>
                  </a:cubicBezTo>
                  <a:cubicBezTo>
                    <a:pt x="10252" y="7562"/>
                    <a:pt x="10550" y="7263"/>
                    <a:pt x="10803" y="6942"/>
                  </a:cubicBezTo>
                  <a:cubicBezTo>
                    <a:pt x="11033" y="6620"/>
                    <a:pt x="11240" y="6252"/>
                    <a:pt x="11378" y="5884"/>
                  </a:cubicBezTo>
                  <a:cubicBezTo>
                    <a:pt x="11493" y="5493"/>
                    <a:pt x="11585" y="5103"/>
                    <a:pt x="11631" y="4712"/>
                  </a:cubicBezTo>
                  <a:cubicBezTo>
                    <a:pt x="11677" y="4229"/>
                    <a:pt x="11631" y="3724"/>
                    <a:pt x="11516" y="3264"/>
                  </a:cubicBezTo>
                  <a:cubicBezTo>
                    <a:pt x="11401" y="2804"/>
                    <a:pt x="11194" y="2368"/>
                    <a:pt x="10895" y="2000"/>
                  </a:cubicBezTo>
                  <a:cubicBezTo>
                    <a:pt x="10573" y="1609"/>
                    <a:pt x="10160" y="1287"/>
                    <a:pt x="9700" y="1057"/>
                  </a:cubicBezTo>
                  <a:cubicBezTo>
                    <a:pt x="9148" y="805"/>
                    <a:pt x="8528" y="644"/>
                    <a:pt x="7907" y="59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4165950" y="4724700"/>
              <a:ext cx="352275" cy="372950"/>
            </a:xfrm>
            <a:custGeom>
              <a:avLst/>
              <a:gdLst/>
              <a:ahLst/>
              <a:cxnLst/>
              <a:rect l="l" t="t" r="r" b="b"/>
              <a:pathLst>
                <a:path w="14091" h="14918" extrusionOk="0">
                  <a:moveTo>
                    <a:pt x="10643" y="0"/>
                  </a:moveTo>
                  <a:lnTo>
                    <a:pt x="8344" y="575"/>
                  </a:lnTo>
                  <a:lnTo>
                    <a:pt x="7402" y="4712"/>
                  </a:lnTo>
                  <a:cubicBezTo>
                    <a:pt x="7333" y="5034"/>
                    <a:pt x="7218" y="5333"/>
                    <a:pt x="7103" y="5631"/>
                  </a:cubicBezTo>
                  <a:cubicBezTo>
                    <a:pt x="7011" y="5861"/>
                    <a:pt x="6850" y="6068"/>
                    <a:pt x="6666" y="6229"/>
                  </a:cubicBezTo>
                  <a:cubicBezTo>
                    <a:pt x="6437" y="6413"/>
                    <a:pt x="6184" y="6574"/>
                    <a:pt x="5885" y="6666"/>
                  </a:cubicBezTo>
                  <a:cubicBezTo>
                    <a:pt x="5563" y="6781"/>
                    <a:pt x="5149" y="6896"/>
                    <a:pt x="4621" y="7034"/>
                  </a:cubicBezTo>
                  <a:lnTo>
                    <a:pt x="3449" y="7309"/>
                  </a:lnTo>
                  <a:lnTo>
                    <a:pt x="2138" y="2138"/>
                  </a:lnTo>
                  <a:lnTo>
                    <a:pt x="1" y="2689"/>
                  </a:lnTo>
                  <a:lnTo>
                    <a:pt x="3104" y="14917"/>
                  </a:lnTo>
                  <a:lnTo>
                    <a:pt x="5218" y="14366"/>
                  </a:lnTo>
                  <a:lnTo>
                    <a:pt x="3931" y="9263"/>
                  </a:lnTo>
                  <a:lnTo>
                    <a:pt x="5103" y="8964"/>
                  </a:lnTo>
                  <a:cubicBezTo>
                    <a:pt x="5701" y="8826"/>
                    <a:pt x="6184" y="8734"/>
                    <a:pt x="6552" y="8665"/>
                  </a:cubicBezTo>
                  <a:cubicBezTo>
                    <a:pt x="6716" y="8627"/>
                    <a:pt x="6887" y="8610"/>
                    <a:pt x="7062" y="8610"/>
                  </a:cubicBezTo>
                  <a:cubicBezTo>
                    <a:pt x="7205" y="8610"/>
                    <a:pt x="7349" y="8622"/>
                    <a:pt x="7494" y="8642"/>
                  </a:cubicBezTo>
                  <a:cubicBezTo>
                    <a:pt x="7747" y="8688"/>
                    <a:pt x="8000" y="8780"/>
                    <a:pt x="8206" y="8918"/>
                  </a:cubicBezTo>
                  <a:cubicBezTo>
                    <a:pt x="8459" y="9125"/>
                    <a:pt x="8689" y="9332"/>
                    <a:pt x="8896" y="9585"/>
                  </a:cubicBezTo>
                  <a:lnTo>
                    <a:pt x="11677" y="12757"/>
                  </a:lnTo>
                  <a:lnTo>
                    <a:pt x="14090" y="12159"/>
                  </a:lnTo>
                  <a:lnTo>
                    <a:pt x="11148" y="8803"/>
                  </a:lnTo>
                  <a:cubicBezTo>
                    <a:pt x="10873" y="8505"/>
                    <a:pt x="10620" y="8229"/>
                    <a:pt x="10390" y="8022"/>
                  </a:cubicBezTo>
                  <a:cubicBezTo>
                    <a:pt x="10160" y="7815"/>
                    <a:pt x="9930" y="7631"/>
                    <a:pt x="9677" y="7493"/>
                  </a:cubicBezTo>
                  <a:cubicBezTo>
                    <a:pt x="9448" y="7355"/>
                    <a:pt x="9195" y="7240"/>
                    <a:pt x="8942" y="7171"/>
                  </a:cubicBezTo>
                  <a:cubicBezTo>
                    <a:pt x="8689" y="7079"/>
                    <a:pt x="8390" y="7057"/>
                    <a:pt x="8114" y="7057"/>
                  </a:cubicBezTo>
                  <a:cubicBezTo>
                    <a:pt x="8528" y="6735"/>
                    <a:pt x="8896" y="6344"/>
                    <a:pt x="9126" y="5884"/>
                  </a:cubicBezTo>
                  <a:cubicBezTo>
                    <a:pt x="9379" y="5379"/>
                    <a:pt x="9562" y="4850"/>
                    <a:pt x="9677" y="4298"/>
                  </a:cubicBezTo>
                  <a:lnTo>
                    <a:pt x="10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4482575" y="4610925"/>
              <a:ext cx="341925" cy="366250"/>
            </a:xfrm>
            <a:custGeom>
              <a:avLst/>
              <a:gdLst/>
              <a:ahLst/>
              <a:cxnLst/>
              <a:rect l="l" t="t" r="r" b="b"/>
              <a:pathLst>
                <a:path w="13677" h="14650" extrusionOk="0">
                  <a:moveTo>
                    <a:pt x="8689" y="0"/>
                  </a:moveTo>
                  <a:lnTo>
                    <a:pt x="2873" y="2506"/>
                  </a:lnTo>
                  <a:cubicBezTo>
                    <a:pt x="2276" y="2735"/>
                    <a:pt x="1701" y="3080"/>
                    <a:pt x="1219" y="3494"/>
                  </a:cubicBezTo>
                  <a:cubicBezTo>
                    <a:pt x="828" y="3816"/>
                    <a:pt x="506" y="4206"/>
                    <a:pt x="276" y="4666"/>
                  </a:cubicBezTo>
                  <a:cubicBezTo>
                    <a:pt x="92" y="5057"/>
                    <a:pt x="0" y="5517"/>
                    <a:pt x="23" y="5953"/>
                  </a:cubicBezTo>
                  <a:cubicBezTo>
                    <a:pt x="46" y="6436"/>
                    <a:pt x="161" y="6896"/>
                    <a:pt x="345" y="7332"/>
                  </a:cubicBezTo>
                  <a:cubicBezTo>
                    <a:pt x="887" y="8597"/>
                    <a:pt x="1785" y="9241"/>
                    <a:pt x="3037" y="9241"/>
                  </a:cubicBezTo>
                  <a:cubicBezTo>
                    <a:pt x="3059" y="9241"/>
                    <a:pt x="3081" y="9240"/>
                    <a:pt x="3103" y="9240"/>
                  </a:cubicBezTo>
                  <a:lnTo>
                    <a:pt x="3103" y="9240"/>
                  </a:lnTo>
                  <a:cubicBezTo>
                    <a:pt x="2667" y="9654"/>
                    <a:pt x="2391" y="10205"/>
                    <a:pt x="2299" y="10780"/>
                  </a:cubicBezTo>
                  <a:cubicBezTo>
                    <a:pt x="2207" y="11401"/>
                    <a:pt x="2299" y="12044"/>
                    <a:pt x="2575" y="12619"/>
                  </a:cubicBezTo>
                  <a:cubicBezTo>
                    <a:pt x="2759" y="13056"/>
                    <a:pt x="3011" y="13446"/>
                    <a:pt x="3333" y="13768"/>
                  </a:cubicBezTo>
                  <a:cubicBezTo>
                    <a:pt x="3632" y="14090"/>
                    <a:pt x="4023" y="14343"/>
                    <a:pt x="4459" y="14481"/>
                  </a:cubicBezTo>
                  <a:cubicBezTo>
                    <a:pt x="4781" y="14593"/>
                    <a:pt x="5125" y="14650"/>
                    <a:pt x="5477" y="14650"/>
                  </a:cubicBezTo>
                  <a:cubicBezTo>
                    <a:pt x="5627" y="14650"/>
                    <a:pt x="5779" y="14639"/>
                    <a:pt x="5930" y="14618"/>
                  </a:cubicBezTo>
                  <a:cubicBezTo>
                    <a:pt x="6574" y="14550"/>
                    <a:pt x="7218" y="14389"/>
                    <a:pt x="7792" y="14113"/>
                  </a:cubicBezTo>
                  <a:lnTo>
                    <a:pt x="13676" y="11585"/>
                  </a:lnTo>
                  <a:lnTo>
                    <a:pt x="12826" y="9562"/>
                  </a:lnTo>
                  <a:lnTo>
                    <a:pt x="6942" y="12090"/>
                  </a:lnTo>
                  <a:cubicBezTo>
                    <a:pt x="6629" y="12247"/>
                    <a:pt x="6284" y="12329"/>
                    <a:pt x="5935" y="12329"/>
                  </a:cubicBezTo>
                  <a:cubicBezTo>
                    <a:pt x="5773" y="12329"/>
                    <a:pt x="5609" y="12311"/>
                    <a:pt x="5448" y="12274"/>
                  </a:cubicBezTo>
                  <a:cubicBezTo>
                    <a:pt x="5034" y="12113"/>
                    <a:pt x="4712" y="11791"/>
                    <a:pt x="4551" y="11378"/>
                  </a:cubicBezTo>
                  <a:cubicBezTo>
                    <a:pt x="4161" y="10435"/>
                    <a:pt x="4551" y="9723"/>
                    <a:pt x="5724" y="9194"/>
                  </a:cubicBezTo>
                  <a:lnTo>
                    <a:pt x="11470" y="6735"/>
                  </a:lnTo>
                  <a:lnTo>
                    <a:pt x="10688" y="4896"/>
                  </a:lnTo>
                  <a:lnTo>
                    <a:pt x="4988" y="7355"/>
                  </a:lnTo>
                  <a:cubicBezTo>
                    <a:pt x="4564" y="7535"/>
                    <a:pt x="4192" y="7625"/>
                    <a:pt x="3871" y="7625"/>
                  </a:cubicBezTo>
                  <a:cubicBezTo>
                    <a:pt x="3287" y="7625"/>
                    <a:pt x="2873" y="7328"/>
                    <a:pt x="2621" y="6735"/>
                  </a:cubicBezTo>
                  <a:cubicBezTo>
                    <a:pt x="2437" y="6344"/>
                    <a:pt x="2414" y="5884"/>
                    <a:pt x="2575" y="5494"/>
                  </a:cubicBezTo>
                  <a:cubicBezTo>
                    <a:pt x="2736" y="5103"/>
                    <a:pt x="3126" y="4781"/>
                    <a:pt x="3747" y="4528"/>
                  </a:cubicBezTo>
                  <a:lnTo>
                    <a:pt x="9539" y="2023"/>
                  </a:lnTo>
                  <a:lnTo>
                    <a:pt x="8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766425" y="4404625"/>
              <a:ext cx="415475" cy="448225"/>
            </a:xfrm>
            <a:custGeom>
              <a:avLst/>
              <a:gdLst/>
              <a:ahLst/>
              <a:cxnLst/>
              <a:rect l="l" t="t" r="r" b="b"/>
              <a:pathLst>
                <a:path w="16619" h="17929" extrusionOk="0">
                  <a:moveTo>
                    <a:pt x="10459" y="1"/>
                  </a:moveTo>
                  <a:lnTo>
                    <a:pt x="8597" y="1219"/>
                  </a:lnTo>
                  <a:lnTo>
                    <a:pt x="14090" y="9562"/>
                  </a:lnTo>
                  <a:cubicBezTo>
                    <a:pt x="14205" y="9700"/>
                    <a:pt x="14228" y="9907"/>
                    <a:pt x="14205" y="10091"/>
                  </a:cubicBezTo>
                  <a:cubicBezTo>
                    <a:pt x="14159" y="10298"/>
                    <a:pt x="14021" y="10459"/>
                    <a:pt x="13860" y="10551"/>
                  </a:cubicBezTo>
                  <a:cubicBezTo>
                    <a:pt x="13700" y="10666"/>
                    <a:pt x="13516" y="10712"/>
                    <a:pt x="13355" y="10712"/>
                  </a:cubicBezTo>
                  <a:cubicBezTo>
                    <a:pt x="13194" y="10689"/>
                    <a:pt x="13033" y="10643"/>
                    <a:pt x="12895" y="10574"/>
                  </a:cubicBezTo>
                  <a:lnTo>
                    <a:pt x="5379" y="5862"/>
                  </a:lnTo>
                  <a:cubicBezTo>
                    <a:pt x="4851" y="5448"/>
                    <a:pt x="4207" y="5149"/>
                    <a:pt x="3540" y="5034"/>
                  </a:cubicBezTo>
                  <a:cubicBezTo>
                    <a:pt x="3428" y="5014"/>
                    <a:pt x="3314" y="5003"/>
                    <a:pt x="3199" y="5003"/>
                  </a:cubicBezTo>
                  <a:cubicBezTo>
                    <a:pt x="2677" y="5003"/>
                    <a:pt x="2124" y="5214"/>
                    <a:pt x="1541" y="5609"/>
                  </a:cubicBezTo>
                  <a:cubicBezTo>
                    <a:pt x="690" y="6138"/>
                    <a:pt x="231" y="6758"/>
                    <a:pt x="116" y="7448"/>
                  </a:cubicBezTo>
                  <a:cubicBezTo>
                    <a:pt x="1" y="8160"/>
                    <a:pt x="185" y="8896"/>
                    <a:pt x="621" y="9493"/>
                  </a:cubicBezTo>
                  <a:lnTo>
                    <a:pt x="6184" y="17929"/>
                  </a:lnTo>
                  <a:lnTo>
                    <a:pt x="8022" y="16711"/>
                  </a:lnTo>
                  <a:lnTo>
                    <a:pt x="2529" y="8367"/>
                  </a:lnTo>
                  <a:cubicBezTo>
                    <a:pt x="2414" y="8206"/>
                    <a:pt x="2368" y="7999"/>
                    <a:pt x="2391" y="7816"/>
                  </a:cubicBezTo>
                  <a:cubicBezTo>
                    <a:pt x="2460" y="7609"/>
                    <a:pt x="2575" y="7425"/>
                    <a:pt x="2782" y="7333"/>
                  </a:cubicBezTo>
                  <a:cubicBezTo>
                    <a:pt x="2912" y="7235"/>
                    <a:pt x="3068" y="7189"/>
                    <a:pt x="3225" y="7189"/>
                  </a:cubicBezTo>
                  <a:cubicBezTo>
                    <a:pt x="3401" y="7189"/>
                    <a:pt x="3579" y="7247"/>
                    <a:pt x="3724" y="7356"/>
                  </a:cubicBezTo>
                  <a:lnTo>
                    <a:pt x="11240" y="12068"/>
                  </a:lnTo>
                  <a:cubicBezTo>
                    <a:pt x="11516" y="12275"/>
                    <a:pt x="11815" y="12481"/>
                    <a:pt x="12137" y="12642"/>
                  </a:cubicBezTo>
                  <a:cubicBezTo>
                    <a:pt x="12435" y="12780"/>
                    <a:pt x="12757" y="12872"/>
                    <a:pt x="13079" y="12895"/>
                  </a:cubicBezTo>
                  <a:cubicBezTo>
                    <a:pt x="13186" y="12911"/>
                    <a:pt x="13293" y="12918"/>
                    <a:pt x="13401" y="12918"/>
                  </a:cubicBezTo>
                  <a:cubicBezTo>
                    <a:pt x="13615" y="12918"/>
                    <a:pt x="13830" y="12888"/>
                    <a:pt x="14044" y="12826"/>
                  </a:cubicBezTo>
                  <a:cubicBezTo>
                    <a:pt x="14412" y="12711"/>
                    <a:pt x="14780" y="12527"/>
                    <a:pt x="15102" y="12321"/>
                  </a:cubicBezTo>
                  <a:cubicBezTo>
                    <a:pt x="15906" y="11792"/>
                    <a:pt x="16366" y="11171"/>
                    <a:pt x="16504" y="10482"/>
                  </a:cubicBezTo>
                  <a:cubicBezTo>
                    <a:pt x="16619" y="9746"/>
                    <a:pt x="16435" y="9011"/>
                    <a:pt x="15998" y="8413"/>
                  </a:cubicBezTo>
                  <a:lnTo>
                    <a:pt x="10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3816025" y="4807375"/>
              <a:ext cx="348225" cy="334525"/>
            </a:xfrm>
            <a:custGeom>
              <a:avLst/>
              <a:gdLst/>
              <a:ahLst/>
              <a:cxnLst/>
              <a:rect l="l" t="t" r="r" b="b"/>
              <a:pathLst>
                <a:path w="13929" h="13381" extrusionOk="0">
                  <a:moveTo>
                    <a:pt x="6329" y="2271"/>
                  </a:moveTo>
                  <a:cubicBezTo>
                    <a:pt x="6584" y="2271"/>
                    <a:pt x="6794" y="2425"/>
                    <a:pt x="6896" y="2669"/>
                  </a:cubicBezTo>
                  <a:lnTo>
                    <a:pt x="8183" y="5427"/>
                  </a:lnTo>
                  <a:lnTo>
                    <a:pt x="4735" y="5680"/>
                  </a:lnTo>
                  <a:lnTo>
                    <a:pt x="5632" y="2761"/>
                  </a:lnTo>
                  <a:cubicBezTo>
                    <a:pt x="5723" y="2485"/>
                    <a:pt x="5953" y="2278"/>
                    <a:pt x="6229" y="2278"/>
                  </a:cubicBezTo>
                  <a:cubicBezTo>
                    <a:pt x="6263" y="2273"/>
                    <a:pt x="6297" y="2271"/>
                    <a:pt x="6329" y="2271"/>
                  </a:cubicBezTo>
                  <a:close/>
                  <a:moveTo>
                    <a:pt x="6490" y="1"/>
                  </a:moveTo>
                  <a:cubicBezTo>
                    <a:pt x="6350" y="1"/>
                    <a:pt x="6209" y="9"/>
                    <a:pt x="6068" y="26"/>
                  </a:cubicBezTo>
                  <a:cubicBezTo>
                    <a:pt x="5494" y="49"/>
                    <a:pt x="4942" y="210"/>
                    <a:pt x="4459" y="509"/>
                  </a:cubicBezTo>
                  <a:cubicBezTo>
                    <a:pt x="4000" y="830"/>
                    <a:pt x="3701" y="1313"/>
                    <a:pt x="3563" y="1842"/>
                  </a:cubicBezTo>
                  <a:lnTo>
                    <a:pt x="0" y="13380"/>
                  </a:lnTo>
                  <a:lnTo>
                    <a:pt x="2414" y="13196"/>
                  </a:lnTo>
                  <a:lnTo>
                    <a:pt x="4138" y="7588"/>
                  </a:lnTo>
                  <a:lnTo>
                    <a:pt x="9033" y="7220"/>
                  </a:lnTo>
                  <a:lnTo>
                    <a:pt x="11493" y="12484"/>
                  </a:lnTo>
                  <a:lnTo>
                    <a:pt x="13929" y="12323"/>
                  </a:lnTo>
                  <a:lnTo>
                    <a:pt x="8826" y="1451"/>
                  </a:lnTo>
                  <a:cubicBezTo>
                    <a:pt x="8620" y="922"/>
                    <a:pt x="8229" y="509"/>
                    <a:pt x="7746" y="256"/>
                  </a:cubicBezTo>
                  <a:cubicBezTo>
                    <a:pt x="7347" y="82"/>
                    <a:pt x="6922" y="1"/>
                    <a:pt x="6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2193325" y="991975"/>
              <a:ext cx="587275" cy="564900"/>
            </a:xfrm>
            <a:custGeom>
              <a:avLst/>
              <a:gdLst/>
              <a:ahLst/>
              <a:cxnLst/>
              <a:rect l="l" t="t" r="r" b="b"/>
              <a:pathLst>
                <a:path w="23491" h="22596" extrusionOk="0">
                  <a:moveTo>
                    <a:pt x="13982" y="1"/>
                  </a:moveTo>
                  <a:cubicBezTo>
                    <a:pt x="13273" y="1"/>
                    <a:pt x="12517" y="310"/>
                    <a:pt x="11745" y="944"/>
                  </a:cubicBezTo>
                  <a:cubicBezTo>
                    <a:pt x="10941" y="1588"/>
                    <a:pt x="10458" y="2277"/>
                    <a:pt x="10343" y="2990"/>
                  </a:cubicBezTo>
                  <a:cubicBezTo>
                    <a:pt x="10205" y="3794"/>
                    <a:pt x="10366" y="4622"/>
                    <a:pt x="10757" y="5334"/>
                  </a:cubicBezTo>
                  <a:lnTo>
                    <a:pt x="14618" y="13425"/>
                  </a:lnTo>
                  <a:cubicBezTo>
                    <a:pt x="14848" y="13930"/>
                    <a:pt x="14756" y="14344"/>
                    <a:pt x="14365" y="14643"/>
                  </a:cubicBezTo>
                  <a:cubicBezTo>
                    <a:pt x="14196" y="14801"/>
                    <a:pt x="13977" y="14881"/>
                    <a:pt x="13756" y="14881"/>
                  </a:cubicBezTo>
                  <a:cubicBezTo>
                    <a:pt x="13528" y="14881"/>
                    <a:pt x="13300" y="14795"/>
                    <a:pt x="13124" y="14620"/>
                  </a:cubicBezTo>
                  <a:lnTo>
                    <a:pt x="6114" y="9012"/>
                  </a:lnTo>
                  <a:cubicBezTo>
                    <a:pt x="5493" y="8483"/>
                    <a:pt x="4712" y="8161"/>
                    <a:pt x="3884" y="8115"/>
                  </a:cubicBezTo>
                  <a:cubicBezTo>
                    <a:pt x="3126" y="8115"/>
                    <a:pt x="2344" y="8414"/>
                    <a:pt x="1540" y="9058"/>
                  </a:cubicBezTo>
                  <a:cubicBezTo>
                    <a:pt x="621" y="9770"/>
                    <a:pt x="138" y="10552"/>
                    <a:pt x="69" y="11356"/>
                  </a:cubicBezTo>
                  <a:cubicBezTo>
                    <a:pt x="0" y="12206"/>
                    <a:pt x="276" y="13057"/>
                    <a:pt x="850" y="13700"/>
                  </a:cubicBezTo>
                  <a:lnTo>
                    <a:pt x="7907" y="22596"/>
                  </a:lnTo>
                  <a:lnTo>
                    <a:pt x="9837" y="21056"/>
                  </a:lnTo>
                  <a:lnTo>
                    <a:pt x="2873" y="12252"/>
                  </a:lnTo>
                  <a:cubicBezTo>
                    <a:pt x="2689" y="12069"/>
                    <a:pt x="2620" y="11816"/>
                    <a:pt x="2643" y="11586"/>
                  </a:cubicBezTo>
                  <a:cubicBezTo>
                    <a:pt x="2712" y="11310"/>
                    <a:pt x="2873" y="11080"/>
                    <a:pt x="3080" y="10919"/>
                  </a:cubicBezTo>
                  <a:cubicBezTo>
                    <a:pt x="3267" y="10744"/>
                    <a:pt x="3496" y="10658"/>
                    <a:pt x="3724" y="10658"/>
                  </a:cubicBezTo>
                  <a:cubicBezTo>
                    <a:pt x="3944" y="10658"/>
                    <a:pt x="4163" y="10738"/>
                    <a:pt x="4344" y="10896"/>
                  </a:cubicBezTo>
                  <a:lnTo>
                    <a:pt x="11377" y="16482"/>
                  </a:lnTo>
                  <a:cubicBezTo>
                    <a:pt x="11998" y="17010"/>
                    <a:pt x="12779" y="17355"/>
                    <a:pt x="13607" y="17447"/>
                  </a:cubicBezTo>
                  <a:cubicBezTo>
                    <a:pt x="13657" y="17450"/>
                    <a:pt x="13708" y="17452"/>
                    <a:pt x="13760" y="17452"/>
                  </a:cubicBezTo>
                  <a:cubicBezTo>
                    <a:pt x="14430" y="17452"/>
                    <a:pt x="15156" y="17171"/>
                    <a:pt x="15882" y="16574"/>
                  </a:cubicBezTo>
                  <a:cubicBezTo>
                    <a:pt x="16641" y="15976"/>
                    <a:pt x="17078" y="15309"/>
                    <a:pt x="17192" y="14597"/>
                  </a:cubicBezTo>
                  <a:cubicBezTo>
                    <a:pt x="17284" y="13769"/>
                    <a:pt x="17123" y="12942"/>
                    <a:pt x="16733" y="12229"/>
                  </a:cubicBezTo>
                  <a:lnTo>
                    <a:pt x="12894" y="4093"/>
                  </a:lnTo>
                  <a:cubicBezTo>
                    <a:pt x="12802" y="3886"/>
                    <a:pt x="12756" y="3679"/>
                    <a:pt x="12802" y="3449"/>
                  </a:cubicBezTo>
                  <a:cubicBezTo>
                    <a:pt x="12848" y="3220"/>
                    <a:pt x="13009" y="3013"/>
                    <a:pt x="13216" y="2875"/>
                  </a:cubicBezTo>
                  <a:cubicBezTo>
                    <a:pt x="13400" y="2691"/>
                    <a:pt x="13676" y="2599"/>
                    <a:pt x="13952" y="2599"/>
                  </a:cubicBezTo>
                  <a:cubicBezTo>
                    <a:pt x="14181" y="2622"/>
                    <a:pt x="14411" y="2737"/>
                    <a:pt x="14572" y="2944"/>
                  </a:cubicBezTo>
                  <a:lnTo>
                    <a:pt x="21537" y="11747"/>
                  </a:lnTo>
                  <a:lnTo>
                    <a:pt x="23490" y="10207"/>
                  </a:lnTo>
                  <a:lnTo>
                    <a:pt x="16411" y="1312"/>
                  </a:lnTo>
                  <a:cubicBezTo>
                    <a:pt x="15928" y="622"/>
                    <a:pt x="15170" y="163"/>
                    <a:pt x="14319" y="25"/>
                  </a:cubicBezTo>
                  <a:cubicBezTo>
                    <a:pt x="14208" y="9"/>
                    <a:pt x="14095" y="1"/>
                    <a:pt x="13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2696675" y="801175"/>
              <a:ext cx="396500" cy="411900"/>
            </a:xfrm>
            <a:custGeom>
              <a:avLst/>
              <a:gdLst/>
              <a:ahLst/>
              <a:cxnLst/>
              <a:rect l="l" t="t" r="r" b="b"/>
              <a:pathLst>
                <a:path w="15860" h="16476" extrusionOk="0">
                  <a:moveTo>
                    <a:pt x="8966" y="2569"/>
                  </a:moveTo>
                  <a:cubicBezTo>
                    <a:pt x="9138" y="2569"/>
                    <a:pt x="9299" y="2594"/>
                    <a:pt x="9447" y="2646"/>
                  </a:cubicBezTo>
                  <a:cubicBezTo>
                    <a:pt x="9907" y="2830"/>
                    <a:pt x="10298" y="3198"/>
                    <a:pt x="10481" y="3657"/>
                  </a:cubicBezTo>
                  <a:cubicBezTo>
                    <a:pt x="10964" y="4692"/>
                    <a:pt x="10550" y="5519"/>
                    <a:pt x="9217" y="6140"/>
                  </a:cubicBezTo>
                  <a:lnTo>
                    <a:pt x="4620" y="8300"/>
                  </a:lnTo>
                  <a:lnTo>
                    <a:pt x="3195" y="5289"/>
                  </a:lnTo>
                  <a:cubicBezTo>
                    <a:pt x="3126" y="5151"/>
                    <a:pt x="3195" y="4968"/>
                    <a:pt x="3333" y="4945"/>
                  </a:cubicBezTo>
                  <a:lnTo>
                    <a:pt x="7723" y="2899"/>
                  </a:lnTo>
                  <a:cubicBezTo>
                    <a:pt x="8190" y="2681"/>
                    <a:pt x="8604" y="2569"/>
                    <a:pt x="8966" y="2569"/>
                  </a:cubicBezTo>
                  <a:close/>
                  <a:moveTo>
                    <a:pt x="11430" y="7670"/>
                  </a:moveTo>
                  <a:cubicBezTo>
                    <a:pt x="12099" y="7670"/>
                    <a:pt x="12601" y="8028"/>
                    <a:pt x="12941" y="8737"/>
                  </a:cubicBezTo>
                  <a:cubicBezTo>
                    <a:pt x="13171" y="9197"/>
                    <a:pt x="13217" y="9725"/>
                    <a:pt x="13033" y="10208"/>
                  </a:cubicBezTo>
                  <a:cubicBezTo>
                    <a:pt x="12849" y="10645"/>
                    <a:pt x="12412" y="11035"/>
                    <a:pt x="11723" y="11357"/>
                  </a:cubicBezTo>
                  <a:lnTo>
                    <a:pt x="7310" y="13426"/>
                  </a:lnTo>
                  <a:cubicBezTo>
                    <a:pt x="7252" y="13451"/>
                    <a:pt x="7200" y="13463"/>
                    <a:pt x="7154" y="13463"/>
                  </a:cubicBezTo>
                  <a:cubicBezTo>
                    <a:pt x="7072" y="13463"/>
                    <a:pt x="7009" y="13422"/>
                    <a:pt x="6965" y="13334"/>
                  </a:cubicBezTo>
                  <a:lnTo>
                    <a:pt x="5494" y="10185"/>
                  </a:lnTo>
                  <a:lnTo>
                    <a:pt x="10160" y="8001"/>
                  </a:lnTo>
                  <a:cubicBezTo>
                    <a:pt x="10635" y="7780"/>
                    <a:pt x="11059" y="7670"/>
                    <a:pt x="11430" y="7670"/>
                  </a:cubicBezTo>
                  <a:close/>
                  <a:moveTo>
                    <a:pt x="9304" y="1"/>
                  </a:moveTo>
                  <a:cubicBezTo>
                    <a:pt x="9105" y="1"/>
                    <a:pt x="8907" y="16"/>
                    <a:pt x="8712" y="49"/>
                  </a:cubicBezTo>
                  <a:cubicBezTo>
                    <a:pt x="7976" y="164"/>
                    <a:pt x="7264" y="371"/>
                    <a:pt x="6620" y="715"/>
                  </a:cubicBezTo>
                  <a:lnTo>
                    <a:pt x="897" y="3359"/>
                  </a:lnTo>
                  <a:cubicBezTo>
                    <a:pt x="207" y="3703"/>
                    <a:pt x="0" y="4209"/>
                    <a:pt x="322" y="4922"/>
                  </a:cubicBezTo>
                  <a:lnTo>
                    <a:pt x="5402" y="15770"/>
                  </a:lnTo>
                  <a:cubicBezTo>
                    <a:pt x="5621" y="16240"/>
                    <a:pt x="5937" y="16475"/>
                    <a:pt x="6341" y="16475"/>
                  </a:cubicBezTo>
                  <a:cubicBezTo>
                    <a:pt x="6530" y="16475"/>
                    <a:pt x="6738" y="16424"/>
                    <a:pt x="6965" y="16322"/>
                  </a:cubicBezTo>
                  <a:lnTo>
                    <a:pt x="12711" y="13633"/>
                  </a:lnTo>
                  <a:cubicBezTo>
                    <a:pt x="13400" y="13334"/>
                    <a:pt x="14021" y="12920"/>
                    <a:pt x="14573" y="12437"/>
                  </a:cubicBezTo>
                  <a:cubicBezTo>
                    <a:pt x="14986" y="12070"/>
                    <a:pt x="15331" y="11587"/>
                    <a:pt x="15561" y="11081"/>
                  </a:cubicBezTo>
                  <a:cubicBezTo>
                    <a:pt x="15768" y="10599"/>
                    <a:pt x="15860" y="10093"/>
                    <a:pt x="15814" y="9587"/>
                  </a:cubicBezTo>
                  <a:cubicBezTo>
                    <a:pt x="15768" y="9059"/>
                    <a:pt x="15630" y="8530"/>
                    <a:pt x="15400" y="8024"/>
                  </a:cubicBezTo>
                  <a:cubicBezTo>
                    <a:pt x="15101" y="7358"/>
                    <a:pt x="14642" y="6806"/>
                    <a:pt x="14021" y="6416"/>
                  </a:cubicBezTo>
                  <a:cubicBezTo>
                    <a:pt x="13511" y="6130"/>
                    <a:pt x="12911" y="5971"/>
                    <a:pt x="12316" y="5971"/>
                  </a:cubicBezTo>
                  <a:cubicBezTo>
                    <a:pt x="12241" y="5971"/>
                    <a:pt x="12165" y="5974"/>
                    <a:pt x="12090" y="5979"/>
                  </a:cubicBezTo>
                  <a:cubicBezTo>
                    <a:pt x="12550" y="5519"/>
                    <a:pt x="12872" y="4922"/>
                    <a:pt x="12987" y="4278"/>
                  </a:cubicBezTo>
                  <a:cubicBezTo>
                    <a:pt x="13079" y="3565"/>
                    <a:pt x="12941" y="2853"/>
                    <a:pt x="12619" y="2232"/>
                  </a:cubicBezTo>
                  <a:cubicBezTo>
                    <a:pt x="12389" y="1727"/>
                    <a:pt x="12067" y="1290"/>
                    <a:pt x="11677" y="899"/>
                  </a:cubicBezTo>
                  <a:cubicBezTo>
                    <a:pt x="11309" y="554"/>
                    <a:pt x="10872" y="279"/>
                    <a:pt x="10389" y="141"/>
                  </a:cubicBezTo>
                  <a:cubicBezTo>
                    <a:pt x="10033" y="52"/>
                    <a:pt x="9667" y="1"/>
                    <a:pt x="9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3521250" y="615050"/>
              <a:ext cx="329275" cy="372950"/>
            </a:xfrm>
            <a:custGeom>
              <a:avLst/>
              <a:gdLst/>
              <a:ahLst/>
              <a:cxnLst/>
              <a:rect l="l" t="t" r="r" b="b"/>
              <a:pathLst>
                <a:path w="13171" h="14918" extrusionOk="0">
                  <a:moveTo>
                    <a:pt x="11493" y="1"/>
                  </a:moveTo>
                  <a:lnTo>
                    <a:pt x="4252" y="415"/>
                  </a:lnTo>
                  <a:cubicBezTo>
                    <a:pt x="3563" y="438"/>
                    <a:pt x="2896" y="575"/>
                    <a:pt x="2253" y="828"/>
                  </a:cubicBezTo>
                  <a:cubicBezTo>
                    <a:pt x="1724" y="1035"/>
                    <a:pt x="1287" y="1357"/>
                    <a:pt x="920" y="1771"/>
                  </a:cubicBezTo>
                  <a:cubicBezTo>
                    <a:pt x="575" y="2138"/>
                    <a:pt x="322" y="2598"/>
                    <a:pt x="207" y="3104"/>
                  </a:cubicBezTo>
                  <a:cubicBezTo>
                    <a:pt x="69" y="3655"/>
                    <a:pt x="0" y="4207"/>
                    <a:pt x="46" y="4759"/>
                  </a:cubicBezTo>
                  <a:cubicBezTo>
                    <a:pt x="69" y="5264"/>
                    <a:pt x="161" y="5747"/>
                    <a:pt x="345" y="6230"/>
                  </a:cubicBezTo>
                  <a:cubicBezTo>
                    <a:pt x="506" y="6712"/>
                    <a:pt x="759" y="7149"/>
                    <a:pt x="1127" y="7517"/>
                  </a:cubicBezTo>
                  <a:cubicBezTo>
                    <a:pt x="1540" y="7931"/>
                    <a:pt x="2046" y="8229"/>
                    <a:pt x="2598" y="8390"/>
                  </a:cubicBezTo>
                  <a:cubicBezTo>
                    <a:pt x="3206" y="8551"/>
                    <a:pt x="3829" y="8643"/>
                    <a:pt x="4443" y="8643"/>
                  </a:cubicBezTo>
                  <a:cubicBezTo>
                    <a:pt x="4618" y="8643"/>
                    <a:pt x="4792" y="8635"/>
                    <a:pt x="4965" y="8620"/>
                  </a:cubicBezTo>
                  <a:lnTo>
                    <a:pt x="8298" y="8436"/>
                  </a:lnTo>
                  <a:cubicBezTo>
                    <a:pt x="8400" y="8423"/>
                    <a:pt x="8503" y="8418"/>
                    <a:pt x="8606" y="8418"/>
                  </a:cubicBezTo>
                  <a:cubicBezTo>
                    <a:pt x="8871" y="8418"/>
                    <a:pt x="9136" y="8455"/>
                    <a:pt x="9401" y="8505"/>
                  </a:cubicBezTo>
                  <a:cubicBezTo>
                    <a:pt x="9654" y="8574"/>
                    <a:pt x="9884" y="8712"/>
                    <a:pt x="10113" y="8873"/>
                  </a:cubicBezTo>
                  <a:cubicBezTo>
                    <a:pt x="10274" y="9011"/>
                    <a:pt x="10412" y="9218"/>
                    <a:pt x="10504" y="9425"/>
                  </a:cubicBezTo>
                  <a:cubicBezTo>
                    <a:pt x="10573" y="9631"/>
                    <a:pt x="10619" y="9861"/>
                    <a:pt x="10642" y="10091"/>
                  </a:cubicBezTo>
                  <a:cubicBezTo>
                    <a:pt x="10688" y="10551"/>
                    <a:pt x="10527" y="11033"/>
                    <a:pt x="10228" y="11378"/>
                  </a:cubicBezTo>
                  <a:cubicBezTo>
                    <a:pt x="9930" y="11723"/>
                    <a:pt x="9447" y="11930"/>
                    <a:pt x="8780" y="11953"/>
                  </a:cubicBezTo>
                  <a:lnTo>
                    <a:pt x="736" y="12413"/>
                  </a:lnTo>
                  <a:lnTo>
                    <a:pt x="874" y="14918"/>
                  </a:lnTo>
                  <a:lnTo>
                    <a:pt x="8826" y="14458"/>
                  </a:lnTo>
                  <a:cubicBezTo>
                    <a:pt x="9516" y="14435"/>
                    <a:pt x="10228" y="14297"/>
                    <a:pt x="10872" y="14044"/>
                  </a:cubicBezTo>
                  <a:cubicBezTo>
                    <a:pt x="11401" y="13815"/>
                    <a:pt x="11860" y="13493"/>
                    <a:pt x="12251" y="13079"/>
                  </a:cubicBezTo>
                  <a:cubicBezTo>
                    <a:pt x="12596" y="12688"/>
                    <a:pt x="12849" y="12206"/>
                    <a:pt x="12964" y="11700"/>
                  </a:cubicBezTo>
                  <a:cubicBezTo>
                    <a:pt x="13124" y="11148"/>
                    <a:pt x="13170" y="10597"/>
                    <a:pt x="13124" y="10022"/>
                  </a:cubicBezTo>
                  <a:cubicBezTo>
                    <a:pt x="13101" y="9516"/>
                    <a:pt x="13010" y="8988"/>
                    <a:pt x="12849" y="8505"/>
                  </a:cubicBezTo>
                  <a:cubicBezTo>
                    <a:pt x="12688" y="8022"/>
                    <a:pt x="12412" y="7563"/>
                    <a:pt x="12021" y="7195"/>
                  </a:cubicBezTo>
                  <a:cubicBezTo>
                    <a:pt x="11584" y="6781"/>
                    <a:pt x="11079" y="6482"/>
                    <a:pt x="10504" y="6322"/>
                  </a:cubicBezTo>
                  <a:cubicBezTo>
                    <a:pt x="9925" y="6151"/>
                    <a:pt x="9332" y="6057"/>
                    <a:pt x="8728" y="6057"/>
                  </a:cubicBezTo>
                  <a:cubicBezTo>
                    <a:pt x="8517" y="6057"/>
                    <a:pt x="8305" y="6068"/>
                    <a:pt x="8091" y="6092"/>
                  </a:cubicBezTo>
                  <a:lnTo>
                    <a:pt x="4758" y="6276"/>
                  </a:lnTo>
                  <a:cubicBezTo>
                    <a:pt x="4677" y="6281"/>
                    <a:pt x="4594" y="6284"/>
                    <a:pt x="4511" y="6284"/>
                  </a:cubicBezTo>
                  <a:cubicBezTo>
                    <a:pt x="4241" y="6284"/>
                    <a:pt x="3964" y="6254"/>
                    <a:pt x="3701" y="6184"/>
                  </a:cubicBezTo>
                  <a:cubicBezTo>
                    <a:pt x="3471" y="6115"/>
                    <a:pt x="3241" y="6000"/>
                    <a:pt x="3057" y="5839"/>
                  </a:cubicBezTo>
                  <a:cubicBezTo>
                    <a:pt x="2873" y="5701"/>
                    <a:pt x="2758" y="5517"/>
                    <a:pt x="2666" y="5310"/>
                  </a:cubicBezTo>
                  <a:cubicBezTo>
                    <a:pt x="2598" y="5103"/>
                    <a:pt x="2552" y="4897"/>
                    <a:pt x="2552" y="4690"/>
                  </a:cubicBezTo>
                  <a:cubicBezTo>
                    <a:pt x="2506" y="4253"/>
                    <a:pt x="2644" y="3793"/>
                    <a:pt x="2919" y="3449"/>
                  </a:cubicBezTo>
                  <a:cubicBezTo>
                    <a:pt x="3195" y="3127"/>
                    <a:pt x="3655" y="2943"/>
                    <a:pt x="4321" y="2897"/>
                  </a:cubicBezTo>
                  <a:lnTo>
                    <a:pt x="11630" y="2483"/>
                  </a:lnTo>
                  <a:lnTo>
                    <a:pt x="11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3899350" y="628625"/>
              <a:ext cx="328125" cy="369850"/>
            </a:xfrm>
            <a:custGeom>
              <a:avLst/>
              <a:gdLst/>
              <a:ahLst/>
              <a:cxnLst/>
              <a:rect l="l" t="t" r="r" b="b"/>
              <a:pathLst>
                <a:path w="13125" h="14794" extrusionOk="0">
                  <a:moveTo>
                    <a:pt x="5091" y="0"/>
                  </a:moveTo>
                  <a:cubicBezTo>
                    <a:pt x="4678" y="0"/>
                    <a:pt x="4261" y="42"/>
                    <a:pt x="3862" y="124"/>
                  </a:cubicBezTo>
                  <a:cubicBezTo>
                    <a:pt x="3333" y="216"/>
                    <a:pt x="2804" y="469"/>
                    <a:pt x="2390" y="791"/>
                  </a:cubicBezTo>
                  <a:cubicBezTo>
                    <a:pt x="1977" y="1113"/>
                    <a:pt x="1655" y="1526"/>
                    <a:pt x="1448" y="1986"/>
                  </a:cubicBezTo>
                  <a:cubicBezTo>
                    <a:pt x="1218" y="2492"/>
                    <a:pt x="1057" y="3043"/>
                    <a:pt x="988" y="3595"/>
                  </a:cubicBezTo>
                  <a:cubicBezTo>
                    <a:pt x="942" y="4078"/>
                    <a:pt x="942" y="4583"/>
                    <a:pt x="1011" y="5089"/>
                  </a:cubicBezTo>
                  <a:cubicBezTo>
                    <a:pt x="1080" y="5595"/>
                    <a:pt x="1264" y="6077"/>
                    <a:pt x="1563" y="6491"/>
                  </a:cubicBezTo>
                  <a:cubicBezTo>
                    <a:pt x="1908" y="6974"/>
                    <a:pt x="2345" y="7365"/>
                    <a:pt x="2873" y="7617"/>
                  </a:cubicBezTo>
                  <a:cubicBezTo>
                    <a:pt x="3586" y="7985"/>
                    <a:pt x="4367" y="8192"/>
                    <a:pt x="5172" y="8261"/>
                  </a:cubicBezTo>
                  <a:lnTo>
                    <a:pt x="8458" y="8675"/>
                  </a:lnTo>
                  <a:cubicBezTo>
                    <a:pt x="8826" y="8721"/>
                    <a:pt x="9194" y="8813"/>
                    <a:pt x="9539" y="8973"/>
                  </a:cubicBezTo>
                  <a:cubicBezTo>
                    <a:pt x="9769" y="9065"/>
                    <a:pt x="9998" y="9226"/>
                    <a:pt x="10159" y="9433"/>
                  </a:cubicBezTo>
                  <a:cubicBezTo>
                    <a:pt x="10297" y="9617"/>
                    <a:pt x="10412" y="9824"/>
                    <a:pt x="10458" y="10054"/>
                  </a:cubicBezTo>
                  <a:cubicBezTo>
                    <a:pt x="10504" y="10284"/>
                    <a:pt x="10504" y="10490"/>
                    <a:pt x="10481" y="10720"/>
                  </a:cubicBezTo>
                  <a:cubicBezTo>
                    <a:pt x="10435" y="11203"/>
                    <a:pt x="10205" y="11640"/>
                    <a:pt x="9837" y="11938"/>
                  </a:cubicBezTo>
                  <a:cubicBezTo>
                    <a:pt x="9564" y="12175"/>
                    <a:pt x="9176" y="12282"/>
                    <a:pt x="8695" y="12282"/>
                  </a:cubicBezTo>
                  <a:cubicBezTo>
                    <a:pt x="8569" y="12282"/>
                    <a:pt x="8436" y="12275"/>
                    <a:pt x="8298" y="12260"/>
                  </a:cubicBezTo>
                  <a:lnTo>
                    <a:pt x="299" y="11272"/>
                  </a:lnTo>
                  <a:lnTo>
                    <a:pt x="0" y="13754"/>
                  </a:lnTo>
                  <a:lnTo>
                    <a:pt x="7907" y="14720"/>
                  </a:lnTo>
                  <a:cubicBezTo>
                    <a:pt x="8205" y="14769"/>
                    <a:pt x="8507" y="14793"/>
                    <a:pt x="8810" y="14793"/>
                  </a:cubicBezTo>
                  <a:cubicBezTo>
                    <a:pt x="9208" y="14793"/>
                    <a:pt x="9607" y="14752"/>
                    <a:pt x="9998" y="14674"/>
                  </a:cubicBezTo>
                  <a:cubicBezTo>
                    <a:pt x="10550" y="14559"/>
                    <a:pt x="11079" y="14306"/>
                    <a:pt x="11515" y="13984"/>
                  </a:cubicBezTo>
                  <a:cubicBezTo>
                    <a:pt x="11929" y="13639"/>
                    <a:pt x="12251" y="13226"/>
                    <a:pt x="12481" y="12766"/>
                  </a:cubicBezTo>
                  <a:cubicBezTo>
                    <a:pt x="12711" y="12237"/>
                    <a:pt x="12871" y="11686"/>
                    <a:pt x="12940" y="11134"/>
                  </a:cubicBezTo>
                  <a:cubicBezTo>
                    <a:pt x="13009" y="10628"/>
                    <a:pt x="13009" y="10100"/>
                    <a:pt x="12940" y="9594"/>
                  </a:cubicBezTo>
                  <a:cubicBezTo>
                    <a:pt x="12871" y="9065"/>
                    <a:pt x="12665" y="8583"/>
                    <a:pt x="12366" y="8146"/>
                  </a:cubicBezTo>
                  <a:cubicBezTo>
                    <a:pt x="11998" y="7663"/>
                    <a:pt x="11538" y="7273"/>
                    <a:pt x="11010" y="6997"/>
                  </a:cubicBezTo>
                  <a:cubicBezTo>
                    <a:pt x="10297" y="6629"/>
                    <a:pt x="9493" y="6422"/>
                    <a:pt x="8688" y="6353"/>
                  </a:cubicBezTo>
                  <a:lnTo>
                    <a:pt x="5378" y="5939"/>
                  </a:lnTo>
                  <a:cubicBezTo>
                    <a:pt x="5011" y="5894"/>
                    <a:pt x="4666" y="5802"/>
                    <a:pt x="4367" y="5664"/>
                  </a:cubicBezTo>
                  <a:cubicBezTo>
                    <a:pt x="4137" y="5549"/>
                    <a:pt x="3930" y="5411"/>
                    <a:pt x="3770" y="5204"/>
                  </a:cubicBezTo>
                  <a:cubicBezTo>
                    <a:pt x="3632" y="5043"/>
                    <a:pt x="3540" y="4836"/>
                    <a:pt x="3494" y="4629"/>
                  </a:cubicBezTo>
                  <a:cubicBezTo>
                    <a:pt x="3448" y="4400"/>
                    <a:pt x="3448" y="4193"/>
                    <a:pt x="3471" y="3986"/>
                  </a:cubicBezTo>
                  <a:cubicBezTo>
                    <a:pt x="3517" y="3549"/>
                    <a:pt x="3724" y="3135"/>
                    <a:pt x="4068" y="2837"/>
                  </a:cubicBezTo>
                  <a:cubicBezTo>
                    <a:pt x="4322" y="2619"/>
                    <a:pt x="4691" y="2516"/>
                    <a:pt x="5151" y="2516"/>
                  </a:cubicBezTo>
                  <a:cubicBezTo>
                    <a:pt x="5274" y="2516"/>
                    <a:pt x="5404" y="2523"/>
                    <a:pt x="5539" y="2538"/>
                  </a:cubicBezTo>
                  <a:lnTo>
                    <a:pt x="12802" y="3457"/>
                  </a:lnTo>
                  <a:lnTo>
                    <a:pt x="13124" y="975"/>
                  </a:lnTo>
                  <a:lnTo>
                    <a:pt x="5907" y="55"/>
                  </a:lnTo>
                  <a:cubicBezTo>
                    <a:pt x="5641" y="19"/>
                    <a:pt x="5367" y="0"/>
                    <a:pt x="5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4642325" y="851575"/>
              <a:ext cx="398800" cy="404800"/>
            </a:xfrm>
            <a:custGeom>
              <a:avLst/>
              <a:gdLst/>
              <a:ahLst/>
              <a:cxnLst/>
              <a:rect l="l" t="t" r="r" b="b"/>
              <a:pathLst>
                <a:path w="15952" h="16192" extrusionOk="0">
                  <a:moveTo>
                    <a:pt x="7873" y="3116"/>
                  </a:moveTo>
                  <a:cubicBezTo>
                    <a:pt x="7930" y="3116"/>
                    <a:pt x="7991" y="3137"/>
                    <a:pt x="8045" y="3181"/>
                  </a:cubicBezTo>
                  <a:lnTo>
                    <a:pt x="11056" y="4859"/>
                  </a:lnTo>
                  <a:cubicBezTo>
                    <a:pt x="12251" y="5549"/>
                    <a:pt x="12963" y="6353"/>
                    <a:pt x="13147" y="7296"/>
                  </a:cubicBezTo>
                  <a:cubicBezTo>
                    <a:pt x="13308" y="8238"/>
                    <a:pt x="13009" y="9410"/>
                    <a:pt x="12205" y="10835"/>
                  </a:cubicBezTo>
                  <a:cubicBezTo>
                    <a:pt x="11400" y="12260"/>
                    <a:pt x="10527" y="13134"/>
                    <a:pt x="9631" y="13478"/>
                  </a:cubicBezTo>
                  <a:cubicBezTo>
                    <a:pt x="9334" y="13592"/>
                    <a:pt x="9020" y="13649"/>
                    <a:pt x="8689" y="13649"/>
                  </a:cubicBezTo>
                  <a:cubicBezTo>
                    <a:pt x="8020" y="13649"/>
                    <a:pt x="7282" y="13419"/>
                    <a:pt x="6482" y="12973"/>
                  </a:cubicBezTo>
                  <a:lnTo>
                    <a:pt x="3471" y="11272"/>
                  </a:lnTo>
                  <a:cubicBezTo>
                    <a:pt x="3310" y="11226"/>
                    <a:pt x="3264" y="11042"/>
                    <a:pt x="3356" y="10904"/>
                  </a:cubicBezTo>
                  <a:lnTo>
                    <a:pt x="7677" y="3250"/>
                  </a:lnTo>
                  <a:cubicBezTo>
                    <a:pt x="7705" y="3166"/>
                    <a:pt x="7784" y="3116"/>
                    <a:pt x="7873" y="3116"/>
                  </a:cubicBezTo>
                  <a:close/>
                  <a:moveTo>
                    <a:pt x="7167" y="1"/>
                  </a:moveTo>
                  <a:cubicBezTo>
                    <a:pt x="6805" y="1"/>
                    <a:pt x="6508" y="216"/>
                    <a:pt x="6275" y="653"/>
                  </a:cubicBezTo>
                  <a:lnTo>
                    <a:pt x="391" y="11065"/>
                  </a:lnTo>
                  <a:cubicBezTo>
                    <a:pt x="0" y="11755"/>
                    <a:pt x="161" y="12283"/>
                    <a:pt x="851" y="12674"/>
                  </a:cubicBezTo>
                  <a:lnTo>
                    <a:pt x="5241" y="15133"/>
                  </a:lnTo>
                  <a:cubicBezTo>
                    <a:pt x="6479" y="15839"/>
                    <a:pt x="7663" y="16191"/>
                    <a:pt x="8773" y="16191"/>
                  </a:cubicBezTo>
                  <a:cubicBezTo>
                    <a:pt x="9290" y="16191"/>
                    <a:pt x="9792" y="16114"/>
                    <a:pt x="10274" y="15961"/>
                  </a:cubicBezTo>
                  <a:cubicBezTo>
                    <a:pt x="11814" y="15478"/>
                    <a:pt x="13170" y="14191"/>
                    <a:pt x="14342" y="12099"/>
                  </a:cubicBezTo>
                  <a:cubicBezTo>
                    <a:pt x="15538" y="9985"/>
                    <a:pt x="15951" y="8146"/>
                    <a:pt x="15584" y="6583"/>
                  </a:cubicBezTo>
                  <a:cubicBezTo>
                    <a:pt x="15193" y="5020"/>
                    <a:pt x="14090" y="3733"/>
                    <a:pt x="12251" y="2699"/>
                  </a:cubicBezTo>
                  <a:lnTo>
                    <a:pt x="7861" y="216"/>
                  </a:lnTo>
                  <a:cubicBezTo>
                    <a:pt x="7608" y="73"/>
                    <a:pt x="7377" y="1"/>
                    <a:pt x="7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008925" y="1122375"/>
              <a:ext cx="397075" cy="393775"/>
            </a:xfrm>
            <a:custGeom>
              <a:avLst/>
              <a:gdLst/>
              <a:ahLst/>
              <a:cxnLst/>
              <a:rect l="l" t="t" r="r" b="b"/>
              <a:pathLst>
                <a:path w="15883" h="15751" extrusionOk="0">
                  <a:moveTo>
                    <a:pt x="7650" y="2549"/>
                  </a:moveTo>
                  <a:cubicBezTo>
                    <a:pt x="8480" y="2549"/>
                    <a:pt x="9357" y="2932"/>
                    <a:pt x="10251" y="3727"/>
                  </a:cubicBezTo>
                  <a:lnTo>
                    <a:pt x="11722" y="4991"/>
                  </a:lnTo>
                  <a:cubicBezTo>
                    <a:pt x="12780" y="5910"/>
                    <a:pt x="13285" y="6830"/>
                    <a:pt x="13285" y="7795"/>
                  </a:cubicBezTo>
                  <a:cubicBezTo>
                    <a:pt x="13262" y="8760"/>
                    <a:pt x="12734" y="9864"/>
                    <a:pt x="11653" y="11105"/>
                  </a:cubicBezTo>
                  <a:cubicBezTo>
                    <a:pt x="10596" y="12346"/>
                    <a:pt x="9585" y="13035"/>
                    <a:pt x="8619" y="13173"/>
                  </a:cubicBezTo>
                  <a:cubicBezTo>
                    <a:pt x="8508" y="13187"/>
                    <a:pt x="8396" y="13194"/>
                    <a:pt x="8283" y="13194"/>
                  </a:cubicBezTo>
                  <a:cubicBezTo>
                    <a:pt x="7442" y="13194"/>
                    <a:pt x="6566" y="12814"/>
                    <a:pt x="5654" y="12024"/>
                  </a:cubicBezTo>
                  <a:lnTo>
                    <a:pt x="4183" y="10737"/>
                  </a:lnTo>
                  <a:cubicBezTo>
                    <a:pt x="3126" y="9818"/>
                    <a:pt x="2597" y="8898"/>
                    <a:pt x="2597" y="7933"/>
                  </a:cubicBezTo>
                  <a:cubicBezTo>
                    <a:pt x="2597" y="6990"/>
                    <a:pt x="3126" y="5887"/>
                    <a:pt x="4206" y="4669"/>
                  </a:cubicBezTo>
                  <a:cubicBezTo>
                    <a:pt x="5287" y="3405"/>
                    <a:pt x="6298" y="2715"/>
                    <a:pt x="7263" y="2577"/>
                  </a:cubicBezTo>
                  <a:cubicBezTo>
                    <a:pt x="7391" y="2559"/>
                    <a:pt x="7520" y="2549"/>
                    <a:pt x="7650" y="2549"/>
                  </a:cubicBezTo>
                  <a:close/>
                  <a:moveTo>
                    <a:pt x="7614" y="1"/>
                  </a:moveTo>
                  <a:cubicBezTo>
                    <a:pt x="7444" y="1"/>
                    <a:pt x="7273" y="9"/>
                    <a:pt x="7102" y="26"/>
                  </a:cubicBezTo>
                  <a:cubicBezTo>
                    <a:pt x="5494" y="210"/>
                    <a:pt x="3885" y="1198"/>
                    <a:pt x="2322" y="3037"/>
                  </a:cubicBezTo>
                  <a:cubicBezTo>
                    <a:pt x="736" y="4853"/>
                    <a:pt x="0" y="6554"/>
                    <a:pt x="69" y="8163"/>
                  </a:cubicBezTo>
                  <a:cubicBezTo>
                    <a:pt x="138" y="9772"/>
                    <a:pt x="966" y="11266"/>
                    <a:pt x="2552" y="12645"/>
                  </a:cubicBezTo>
                  <a:lnTo>
                    <a:pt x="4023" y="13909"/>
                  </a:lnTo>
                  <a:cubicBezTo>
                    <a:pt x="5420" y="15142"/>
                    <a:pt x="6854" y="15750"/>
                    <a:pt x="8276" y="15750"/>
                  </a:cubicBezTo>
                  <a:cubicBezTo>
                    <a:pt x="8444" y="15750"/>
                    <a:pt x="8612" y="15742"/>
                    <a:pt x="8780" y="15725"/>
                  </a:cubicBezTo>
                  <a:cubicBezTo>
                    <a:pt x="10389" y="15564"/>
                    <a:pt x="11975" y="14575"/>
                    <a:pt x="13561" y="12760"/>
                  </a:cubicBezTo>
                  <a:cubicBezTo>
                    <a:pt x="15124" y="10944"/>
                    <a:pt x="15883" y="9220"/>
                    <a:pt x="15837" y="7588"/>
                  </a:cubicBezTo>
                  <a:cubicBezTo>
                    <a:pt x="15768" y="5979"/>
                    <a:pt x="14940" y="4462"/>
                    <a:pt x="13377" y="3106"/>
                  </a:cubicBezTo>
                  <a:lnTo>
                    <a:pt x="11906" y="1819"/>
                  </a:lnTo>
                  <a:cubicBezTo>
                    <a:pt x="10488" y="607"/>
                    <a:pt x="9052" y="1"/>
                    <a:pt x="7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5266925" y="1399400"/>
              <a:ext cx="431550" cy="469500"/>
            </a:xfrm>
            <a:custGeom>
              <a:avLst/>
              <a:gdLst/>
              <a:ahLst/>
              <a:cxnLst/>
              <a:rect l="l" t="t" r="r" b="b"/>
              <a:pathLst>
                <a:path w="17262" h="18780" extrusionOk="0">
                  <a:moveTo>
                    <a:pt x="11286" y="1"/>
                  </a:moveTo>
                  <a:lnTo>
                    <a:pt x="9309" y="1541"/>
                  </a:lnTo>
                  <a:lnTo>
                    <a:pt x="14113" y="7724"/>
                  </a:lnTo>
                  <a:cubicBezTo>
                    <a:pt x="14550" y="8252"/>
                    <a:pt x="14710" y="8781"/>
                    <a:pt x="14595" y="9264"/>
                  </a:cubicBezTo>
                  <a:cubicBezTo>
                    <a:pt x="14504" y="9723"/>
                    <a:pt x="14251" y="10160"/>
                    <a:pt x="13860" y="10436"/>
                  </a:cubicBezTo>
                  <a:cubicBezTo>
                    <a:pt x="13653" y="10597"/>
                    <a:pt x="13423" y="10735"/>
                    <a:pt x="13193" y="10803"/>
                  </a:cubicBezTo>
                  <a:cubicBezTo>
                    <a:pt x="13003" y="10880"/>
                    <a:pt x="12813" y="10924"/>
                    <a:pt x="12609" y="10924"/>
                  </a:cubicBezTo>
                  <a:cubicBezTo>
                    <a:pt x="12567" y="10924"/>
                    <a:pt x="12524" y="10922"/>
                    <a:pt x="12481" y="10918"/>
                  </a:cubicBezTo>
                  <a:cubicBezTo>
                    <a:pt x="12228" y="10918"/>
                    <a:pt x="11975" y="10826"/>
                    <a:pt x="11745" y="10712"/>
                  </a:cubicBezTo>
                  <a:cubicBezTo>
                    <a:pt x="11470" y="10551"/>
                    <a:pt x="11240" y="10344"/>
                    <a:pt x="11056" y="10091"/>
                  </a:cubicBezTo>
                  <a:lnTo>
                    <a:pt x="7631" y="5701"/>
                  </a:lnTo>
                  <a:cubicBezTo>
                    <a:pt x="7148" y="5080"/>
                    <a:pt x="6666" y="4736"/>
                    <a:pt x="6160" y="4667"/>
                  </a:cubicBezTo>
                  <a:cubicBezTo>
                    <a:pt x="6104" y="4659"/>
                    <a:pt x="6047" y="4655"/>
                    <a:pt x="5988" y="4655"/>
                  </a:cubicBezTo>
                  <a:cubicBezTo>
                    <a:pt x="5543" y="4655"/>
                    <a:pt x="5028" y="4884"/>
                    <a:pt x="4459" y="5310"/>
                  </a:cubicBezTo>
                  <a:lnTo>
                    <a:pt x="0" y="8781"/>
                  </a:lnTo>
                  <a:lnTo>
                    <a:pt x="1540" y="10758"/>
                  </a:lnTo>
                  <a:lnTo>
                    <a:pt x="5632" y="7609"/>
                  </a:lnTo>
                  <a:cubicBezTo>
                    <a:pt x="5692" y="7538"/>
                    <a:pt x="5774" y="7503"/>
                    <a:pt x="5857" y="7503"/>
                  </a:cubicBezTo>
                  <a:cubicBezTo>
                    <a:pt x="5964" y="7503"/>
                    <a:pt x="6073" y="7561"/>
                    <a:pt x="6137" y="7678"/>
                  </a:cubicBezTo>
                  <a:lnTo>
                    <a:pt x="8436" y="10620"/>
                  </a:lnTo>
                  <a:lnTo>
                    <a:pt x="6068" y="16573"/>
                  </a:lnTo>
                  <a:lnTo>
                    <a:pt x="7769" y="18779"/>
                  </a:lnTo>
                  <a:lnTo>
                    <a:pt x="10228" y="12619"/>
                  </a:lnTo>
                  <a:cubicBezTo>
                    <a:pt x="10642" y="12941"/>
                    <a:pt x="11125" y="13171"/>
                    <a:pt x="11630" y="13309"/>
                  </a:cubicBezTo>
                  <a:cubicBezTo>
                    <a:pt x="11971" y="13394"/>
                    <a:pt x="12312" y="13441"/>
                    <a:pt x="12653" y="13441"/>
                  </a:cubicBezTo>
                  <a:cubicBezTo>
                    <a:pt x="12772" y="13441"/>
                    <a:pt x="12891" y="13436"/>
                    <a:pt x="13010" y="13424"/>
                  </a:cubicBezTo>
                  <a:cubicBezTo>
                    <a:pt x="13469" y="13378"/>
                    <a:pt x="13906" y="13263"/>
                    <a:pt x="14320" y="13079"/>
                  </a:cubicBezTo>
                  <a:cubicBezTo>
                    <a:pt x="14733" y="12895"/>
                    <a:pt x="15124" y="12665"/>
                    <a:pt x="15492" y="12389"/>
                  </a:cubicBezTo>
                  <a:cubicBezTo>
                    <a:pt x="15929" y="12045"/>
                    <a:pt x="16319" y="11631"/>
                    <a:pt x="16618" y="11171"/>
                  </a:cubicBezTo>
                  <a:cubicBezTo>
                    <a:pt x="16917" y="10735"/>
                    <a:pt x="17101" y="10206"/>
                    <a:pt x="17193" y="9677"/>
                  </a:cubicBezTo>
                  <a:cubicBezTo>
                    <a:pt x="17262" y="9103"/>
                    <a:pt x="17216" y="8528"/>
                    <a:pt x="17055" y="7976"/>
                  </a:cubicBezTo>
                  <a:cubicBezTo>
                    <a:pt x="16825" y="7310"/>
                    <a:pt x="16503" y="6666"/>
                    <a:pt x="16043" y="6138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229175" y="722875"/>
              <a:ext cx="375250" cy="411650"/>
            </a:xfrm>
            <a:custGeom>
              <a:avLst/>
              <a:gdLst/>
              <a:ahLst/>
              <a:cxnLst/>
              <a:rect l="l" t="t" r="r" b="b"/>
              <a:pathLst>
                <a:path w="15010" h="16466" extrusionOk="0">
                  <a:moveTo>
                    <a:pt x="11098" y="2607"/>
                  </a:moveTo>
                  <a:cubicBezTo>
                    <a:pt x="11182" y="2607"/>
                    <a:pt x="11268" y="2621"/>
                    <a:pt x="11355" y="2652"/>
                  </a:cubicBezTo>
                  <a:cubicBezTo>
                    <a:pt x="11653" y="2744"/>
                    <a:pt x="11860" y="3020"/>
                    <a:pt x="11860" y="3342"/>
                  </a:cubicBezTo>
                  <a:lnTo>
                    <a:pt x="11998" y="6789"/>
                  </a:lnTo>
                  <a:lnTo>
                    <a:pt x="8298" y="5548"/>
                  </a:lnTo>
                  <a:lnTo>
                    <a:pt x="10504" y="2882"/>
                  </a:lnTo>
                  <a:cubicBezTo>
                    <a:pt x="10656" y="2714"/>
                    <a:pt x="10869" y="2607"/>
                    <a:pt x="11098" y="2607"/>
                  </a:cubicBezTo>
                  <a:close/>
                  <a:moveTo>
                    <a:pt x="10866" y="0"/>
                  </a:moveTo>
                  <a:cubicBezTo>
                    <a:pt x="10662" y="0"/>
                    <a:pt x="10457" y="18"/>
                    <a:pt x="10251" y="55"/>
                  </a:cubicBezTo>
                  <a:cubicBezTo>
                    <a:pt x="9631" y="193"/>
                    <a:pt x="9102" y="538"/>
                    <a:pt x="8734" y="1043"/>
                  </a:cubicBezTo>
                  <a:lnTo>
                    <a:pt x="0" y="11524"/>
                  </a:lnTo>
                  <a:lnTo>
                    <a:pt x="2620" y="12398"/>
                  </a:lnTo>
                  <a:lnTo>
                    <a:pt x="6827" y="7318"/>
                  </a:lnTo>
                  <a:lnTo>
                    <a:pt x="12090" y="9042"/>
                  </a:lnTo>
                  <a:lnTo>
                    <a:pt x="12366" y="15592"/>
                  </a:lnTo>
                  <a:lnTo>
                    <a:pt x="15009" y="16466"/>
                  </a:lnTo>
                  <a:lnTo>
                    <a:pt x="14412" y="2905"/>
                  </a:lnTo>
                  <a:cubicBezTo>
                    <a:pt x="14412" y="2284"/>
                    <a:pt x="14182" y="1687"/>
                    <a:pt x="13791" y="1204"/>
                  </a:cubicBezTo>
                  <a:cubicBezTo>
                    <a:pt x="13331" y="744"/>
                    <a:pt x="12780" y="400"/>
                    <a:pt x="12159" y="239"/>
                  </a:cubicBezTo>
                  <a:cubicBezTo>
                    <a:pt x="11736" y="82"/>
                    <a:pt x="11303" y="0"/>
                    <a:pt x="10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3131650" y="679600"/>
              <a:ext cx="383300" cy="403800"/>
            </a:xfrm>
            <a:custGeom>
              <a:avLst/>
              <a:gdLst/>
              <a:ahLst/>
              <a:cxnLst/>
              <a:rect l="l" t="t" r="r" b="b"/>
              <a:pathLst>
                <a:path w="15332" h="16152" extrusionOk="0">
                  <a:moveTo>
                    <a:pt x="5080" y="2582"/>
                  </a:moveTo>
                  <a:cubicBezTo>
                    <a:pt x="5318" y="2582"/>
                    <a:pt x="5553" y="2704"/>
                    <a:pt x="5678" y="2935"/>
                  </a:cubicBezTo>
                  <a:lnTo>
                    <a:pt x="7632" y="5762"/>
                  </a:lnTo>
                  <a:lnTo>
                    <a:pt x="3839" y="6705"/>
                  </a:lnTo>
                  <a:lnTo>
                    <a:pt x="4299" y="3257"/>
                  </a:lnTo>
                  <a:cubicBezTo>
                    <a:pt x="4322" y="2935"/>
                    <a:pt x="4552" y="2682"/>
                    <a:pt x="4873" y="2613"/>
                  </a:cubicBezTo>
                  <a:cubicBezTo>
                    <a:pt x="4941" y="2593"/>
                    <a:pt x="5010" y="2582"/>
                    <a:pt x="5080" y="2582"/>
                  </a:cubicBezTo>
                  <a:close/>
                  <a:moveTo>
                    <a:pt x="5323" y="1"/>
                  </a:moveTo>
                  <a:cubicBezTo>
                    <a:pt x="4327" y="1"/>
                    <a:pt x="3361" y="339"/>
                    <a:pt x="2575" y="981"/>
                  </a:cubicBezTo>
                  <a:cubicBezTo>
                    <a:pt x="2138" y="1441"/>
                    <a:pt x="1863" y="2016"/>
                    <a:pt x="1817" y="2636"/>
                  </a:cubicBezTo>
                  <a:lnTo>
                    <a:pt x="1" y="16151"/>
                  </a:lnTo>
                  <a:lnTo>
                    <a:pt x="2667" y="15508"/>
                  </a:lnTo>
                  <a:lnTo>
                    <a:pt x="3540" y="8957"/>
                  </a:lnTo>
                  <a:lnTo>
                    <a:pt x="8919" y="7624"/>
                  </a:lnTo>
                  <a:lnTo>
                    <a:pt x="12642" y="13025"/>
                  </a:lnTo>
                  <a:lnTo>
                    <a:pt x="15331" y="12359"/>
                  </a:lnTo>
                  <a:lnTo>
                    <a:pt x="7609" y="1211"/>
                  </a:lnTo>
                  <a:cubicBezTo>
                    <a:pt x="7264" y="683"/>
                    <a:pt x="6781" y="269"/>
                    <a:pt x="6184" y="85"/>
                  </a:cubicBezTo>
                  <a:cubicBezTo>
                    <a:pt x="5897" y="29"/>
                    <a:pt x="5608" y="1"/>
                    <a:pt x="5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1942775" y="1482300"/>
              <a:ext cx="428700" cy="415325"/>
            </a:xfrm>
            <a:custGeom>
              <a:avLst/>
              <a:gdLst/>
              <a:ahLst/>
              <a:cxnLst/>
              <a:rect l="l" t="t" r="r" b="b"/>
              <a:pathLst>
                <a:path w="17148" h="16613" extrusionOk="0">
                  <a:moveTo>
                    <a:pt x="3463" y="2662"/>
                  </a:moveTo>
                  <a:cubicBezTo>
                    <a:pt x="3542" y="2662"/>
                    <a:pt x="3622" y="2676"/>
                    <a:pt x="3701" y="2707"/>
                  </a:cubicBezTo>
                  <a:lnTo>
                    <a:pt x="7011" y="3718"/>
                  </a:lnTo>
                  <a:lnTo>
                    <a:pt x="4621" y="6798"/>
                  </a:lnTo>
                  <a:lnTo>
                    <a:pt x="2851" y="3833"/>
                  </a:lnTo>
                  <a:cubicBezTo>
                    <a:pt x="2667" y="3557"/>
                    <a:pt x="2690" y="3212"/>
                    <a:pt x="2897" y="2960"/>
                  </a:cubicBezTo>
                  <a:cubicBezTo>
                    <a:pt x="3032" y="2773"/>
                    <a:pt x="3242" y="2662"/>
                    <a:pt x="3463" y="2662"/>
                  </a:cubicBezTo>
                  <a:close/>
                  <a:moveTo>
                    <a:pt x="3242" y="0"/>
                  </a:moveTo>
                  <a:cubicBezTo>
                    <a:pt x="2937" y="0"/>
                    <a:pt x="2632" y="52"/>
                    <a:pt x="2345" y="155"/>
                  </a:cubicBezTo>
                  <a:cubicBezTo>
                    <a:pt x="1173" y="753"/>
                    <a:pt x="346" y="1833"/>
                    <a:pt x="70" y="3120"/>
                  </a:cubicBezTo>
                  <a:cubicBezTo>
                    <a:pt x="1" y="3741"/>
                    <a:pt x="162" y="4362"/>
                    <a:pt x="506" y="4867"/>
                  </a:cubicBezTo>
                  <a:lnTo>
                    <a:pt x="7517" y="16612"/>
                  </a:lnTo>
                  <a:lnTo>
                    <a:pt x="9195" y="14429"/>
                  </a:lnTo>
                  <a:lnTo>
                    <a:pt x="5793" y="8752"/>
                  </a:lnTo>
                  <a:lnTo>
                    <a:pt x="9149" y="4362"/>
                  </a:lnTo>
                  <a:lnTo>
                    <a:pt x="15446" y="6269"/>
                  </a:lnTo>
                  <a:lnTo>
                    <a:pt x="17147" y="4086"/>
                  </a:lnTo>
                  <a:lnTo>
                    <a:pt x="4138" y="155"/>
                  </a:lnTo>
                  <a:cubicBezTo>
                    <a:pt x="3851" y="52"/>
                    <a:pt x="3546" y="0"/>
                    <a:pt x="3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97096 -0.0004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hlinkClick r:id="rId2"/>
            <a:extLst>
              <a:ext uri="{FF2B5EF4-FFF2-40B4-BE49-F238E27FC236}">
                <a16:creationId xmlns:a16="http://schemas.microsoft.com/office/drawing/2014/main" id="{196C8D9E-4196-CA9F-04D2-E4672A65D8C5}"/>
              </a:ext>
            </a:extLst>
          </p:cNvPr>
          <p:cNvSpPr/>
          <p:nvPr/>
        </p:nvSpPr>
        <p:spPr bwMode="auto">
          <a:xfrm>
            <a:off x="1310640" y="3449320"/>
            <a:ext cx="3540760" cy="11938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67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333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E3695D0B-111C-B207-4E00-113DF90313C7}"/>
              </a:ext>
            </a:extLst>
          </p:cNvPr>
          <p:cNvSpPr>
            <a:spLocks/>
          </p:cNvSpPr>
          <p:nvPr/>
        </p:nvSpPr>
        <p:spPr bwMode="auto">
          <a:xfrm>
            <a:off x="1732935" y="1618226"/>
            <a:ext cx="3490452" cy="4522839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67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333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5EFF612-8B3B-1B7F-1A08-0CC8C556CA6E}"/>
              </a:ext>
            </a:extLst>
          </p:cNvPr>
          <p:cNvSpPr>
            <a:spLocks/>
          </p:cNvSpPr>
          <p:nvPr/>
        </p:nvSpPr>
        <p:spPr bwMode="auto">
          <a:xfrm>
            <a:off x="294641" y="1618226"/>
            <a:ext cx="5581255" cy="4522839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FF0000"/>
                </a:gs>
                <a:gs pos="80000">
                  <a:srgbClr val="FFFF00"/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67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333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 useBgFill="1"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C409A1C-4300-989A-BDB6-454484E8FA39}"/>
              </a:ext>
            </a:extLst>
          </p:cNvPr>
          <p:cNvSpPr>
            <a:spLocks/>
          </p:cNvSpPr>
          <p:nvPr/>
        </p:nvSpPr>
        <p:spPr bwMode="auto">
          <a:xfrm>
            <a:off x="6347050" y="1618226"/>
            <a:ext cx="5550310" cy="4522839"/>
          </a:xfrm>
          <a:prstGeom prst="roundRect">
            <a:avLst>
              <a:gd name="adj" fmla="val 3386"/>
            </a:avLst>
          </a:prstGeom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67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333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7CE7EA9-92B5-C983-2C78-39DC6A85DCB2}"/>
              </a:ext>
            </a:extLst>
          </p:cNvPr>
          <p:cNvSpPr>
            <a:spLocks/>
          </p:cNvSpPr>
          <p:nvPr/>
        </p:nvSpPr>
        <p:spPr bwMode="auto">
          <a:xfrm>
            <a:off x="6316106" y="1618226"/>
            <a:ext cx="5581255" cy="4522839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chemeClr val="bg1">
                    <a:alpha val="20000"/>
                  </a:schemeClr>
                </a:gs>
                <a:gs pos="20000">
                  <a:srgbClr val="FF0000"/>
                </a:gs>
                <a:gs pos="80000">
                  <a:srgbClr val="FFFF00"/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67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333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100DA-1DD8-66DF-E6F0-20169BF054B8}"/>
              </a:ext>
            </a:extLst>
          </p:cNvPr>
          <p:cNvSpPr txBox="1"/>
          <p:nvPr/>
        </p:nvSpPr>
        <p:spPr>
          <a:xfrm>
            <a:off x="2677401" y="-2195414"/>
            <a:ext cx="450014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en-GB" sz="1867" spc="-21" dirty="0">
                <a:ln w="3175">
                  <a:noFill/>
                </a:ln>
                <a:gradFill>
                  <a:gsLst>
                    <a:gs pos="0">
                      <a:srgbClr val="F0F0F0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Segoe UI Semibold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 Service – Advanced Language Models | Microsoft Azure</a:t>
            </a:r>
            <a:endParaRPr lang="en-GB" sz="1867" spc="-21" dirty="0">
              <a:ln w="3175">
                <a:noFill/>
              </a:ln>
              <a:gradFill>
                <a:gsLst>
                  <a:gs pos="0">
                    <a:srgbClr val="F0F0F0"/>
                  </a:gs>
                  <a:gs pos="99000">
                    <a:srgbClr val="ACDED9"/>
                  </a:gs>
                </a:gsLst>
                <a:lin ang="2700000" scaled="0"/>
              </a:gra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B4CE33-A275-2296-F8ED-2B8DF81DF2E6}"/>
              </a:ext>
            </a:extLst>
          </p:cNvPr>
          <p:cNvSpPr txBox="1"/>
          <p:nvPr/>
        </p:nvSpPr>
        <p:spPr>
          <a:xfrm>
            <a:off x="2682318" y="-1402055"/>
            <a:ext cx="547354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914446">
              <a:defRPr/>
            </a:pPr>
            <a:r>
              <a:rPr lang="en-GB" sz="1333" spc="-21" dirty="0">
                <a:ln w="3175">
                  <a:noFill/>
                </a:ln>
                <a:gradFill>
                  <a:gsLst>
                    <a:gs pos="0">
                      <a:srgbClr val="F0F0F0"/>
                    </a:gs>
                    <a:gs pos="99000">
                      <a:srgbClr val="ACDED9"/>
                    </a:gs>
                  </a:gsLst>
                  <a:lin ang="2700000" scaled="0"/>
                </a:gradFill>
                <a:latin typeface="Segoe UI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 to Text – Audio to Text Translation | Microsoft Azure</a:t>
            </a:r>
            <a:endParaRPr lang="en-GB" sz="1333" spc="-21" dirty="0">
              <a:ln w="3175">
                <a:noFill/>
              </a:ln>
              <a:gradFill>
                <a:gsLst>
                  <a:gs pos="0">
                    <a:srgbClr val="F0F0F0"/>
                  </a:gs>
                  <a:gs pos="99000">
                    <a:srgbClr val="ACDED9"/>
                  </a:gs>
                </a:gsLst>
                <a:lin ang="270000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EC98D-B7D9-626D-177C-1E97FFF32D96}"/>
              </a:ext>
            </a:extLst>
          </p:cNvPr>
          <p:cNvSpPr txBox="1">
            <a:spLocks/>
          </p:cNvSpPr>
          <p:nvPr/>
        </p:nvSpPr>
        <p:spPr>
          <a:xfrm>
            <a:off x="704457" y="3560183"/>
            <a:ext cx="4761624" cy="328585"/>
          </a:xfrm>
          <a:prstGeom prst="rect">
            <a:avLst/>
          </a:prstGeom>
        </p:spPr>
        <p:txBody>
          <a:bodyPr/>
          <a:lstStyle>
            <a:lvl1pPr marL="137187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80" kern="1200" spc="0" baseline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70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20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4409" marR="0" indent="-12003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96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5871" marR="0" indent="-10860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5" marR="0" indent="-100982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9306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19181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9052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8927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en-GB" sz="2800" spc="-21" dirty="0">
                <a:ln w="3175">
                  <a:noFill/>
                </a:ln>
                <a:gradFill>
                  <a:gsLst>
                    <a:gs pos="0">
                      <a:schemeClr val="accent4">
                        <a:lumMod val="20000"/>
                        <a:lumOff val="80000"/>
                      </a:schemeClr>
                    </a:gs>
                    <a:gs pos="99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atin typeface="Segoe UI Semibold"/>
              </a:rPr>
              <a:t>https://bit.ly/git-resources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2B4E-CCBD-7C91-FF83-AB3B27B6661A}"/>
              </a:ext>
            </a:extLst>
          </p:cNvPr>
          <p:cNvGrpSpPr/>
          <p:nvPr/>
        </p:nvGrpSpPr>
        <p:grpSpPr>
          <a:xfrm>
            <a:off x="2836378" y="4118371"/>
            <a:ext cx="535113" cy="535113"/>
            <a:chOff x="3966032" y="2902995"/>
            <a:chExt cx="2937462" cy="29374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4767D95-7024-7A65-DC8E-C7A5F2DC9CBD}"/>
                </a:ext>
              </a:extLst>
            </p:cNvPr>
            <p:cNvGrpSpPr/>
            <p:nvPr/>
          </p:nvGrpSpPr>
          <p:grpSpPr>
            <a:xfrm>
              <a:off x="3966032" y="2902995"/>
              <a:ext cx="2937462" cy="2937462"/>
              <a:chOff x="3107352" y="3505200"/>
              <a:chExt cx="2247900" cy="2247900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A77CC85F-9DD2-153A-AFA6-CD3E377FC693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13500000" algn="tl" rotWithShape="0">
                  <a:schemeClr val="bg1">
                    <a:alpha val="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57161">
                  <a:defRPr/>
                </a:pPr>
                <a:endParaRPr lang="en-GB" sz="2981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 useBgFill="1">
            <p:nvSpPr>
              <p:cNvPr id="27" name="Oval 26">
                <a:extLst>
                  <a:ext uri="{FF2B5EF4-FFF2-40B4-BE49-F238E27FC236}">
                    <a16:creationId xmlns:a16="http://schemas.microsoft.com/office/drawing/2014/main" id="{2C46B75B-FD06-D48E-0372-926BAA63A95D}"/>
                  </a:ext>
                </a:extLst>
              </p:cNvPr>
              <p:cNvSpPr/>
              <p:nvPr/>
            </p:nvSpPr>
            <p:spPr>
              <a:xfrm>
                <a:off x="3107352" y="3505200"/>
                <a:ext cx="2247900" cy="2247900"/>
              </a:xfrm>
              <a:prstGeom prst="ellipse">
                <a:avLst/>
              </a:prstGeom>
              <a:ln>
                <a:noFill/>
              </a:ln>
              <a:effectLst>
                <a:outerShdw blurRad="355600" dist="1524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57161">
                  <a:defRPr/>
                </a:pPr>
                <a:endParaRPr lang="en-GB" sz="2981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65734C-895E-E489-66BD-197502882762}"/>
                </a:ext>
              </a:extLst>
            </p:cNvPr>
            <p:cNvSpPr>
              <a:spLocks/>
            </p:cNvSpPr>
            <p:nvPr/>
          </p:nvSpPr>
          <p:spPr>
            <a:xfrm>
              <a:off x="3966032" y="2902995"/>
              <a:ext cx="2937462" cy="2937462"/>
            </a:xfrm>
            <a:prstGeom prst="ellipse">
              <a:avLst/>
            </a:prstGeom>
            <a:gradFill>
              <a:gsLst>
                <a:gs pos="14000">
                  <a:schemeClr val="tx1">
                    <a:alpha val="15000"/>
                  </a:schemeClr>
                </a:gs>
                <a:gs pos="99000">
                  <a:schemeClr val="bg1">
                    <a:alpha val="10000"/>
                  </a:schemeClr>
                </a:gs>
              </a:gsLst>
              <a:lin ang="2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7161">
                <a:defRPr/>
              </a:pPr>
              <a:endParaRPr lang="en-GB" sz="2981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7CE1BDBC-3807-ED91-AE04-936692AE0148}"/>
              </a:ext>
            </a:extLst>
          </p:cNvPr>
          <p:cNvSpPr/>
          <p:nvPr/>
        </p:nvSpPr>
        <p:spPr>
          <a:xfrm>
            <a:off x="2873447" y="4155441"/>
            <a:ext cx="460976" cy="460975"/>
          </a:xfrm>
          <a:prstGeom prst="ellipse">
            <a:avLst/>
          </a:prstGeom>
          <a:gradFill>
            <a:gsLst>
              <a:gs pos="98000">
                <a:schemeClr val="accent2">
                  <a:lumMod val="75000"/>
                </a:schemeClr>
              </a:gs>
              <a:gs pos="0">
                <a:srgbClr val="C00000"/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7161">
              <a:defRPr/>
            </a:pPr>
            <a:endParaRPr lang="en-GB" sz="160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2C381A3-DE81-D746-3C9B-87CB5D495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1186" y="4276510"/>
            <a:ext cx="216541" cy="216537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5D897B98-408A-CD49-D33C-EC112027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2" y="421961"/>
            <a:ext cx="2842609" cy="492443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38495C-A311-0B1C-952A-16028A454540}"/>
              </a:ext>
            </a:extLst>
          </p:cNvPr>
          <p:cNvGrpSpPr/>
          <p:nvPr/>
        </p:nvGrpSpPr>
        <p:grpSpPr>
          <a:xfrm>
            <a:off x="1746762" y="1289035"/>
            <a:ext cx="2494699" cy="641040"/>
            <a:chOff x="9688097" y="1612776"/>
            <a:chExt cx="3742048" cy="961561"/>
          </a:xfrm>
        </p:grpSpPr>
        <p:sp>
          <p:nvSpPr>
            <p:cNvPr id="56" name="Rounded Rectangle 18">
              <a:extLst>
                <a:ext uri="{FF2B5EF4-FFF2-40B4-BE49-F238E27FC236}">
                  <a16:creationId xmlns:a16="http://schemas.microsoft.com/office/drawing/2014/main" id="{EE0F30BD-19BD-8593-7E5A-ECFD5B6A6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414" y="1796066"/>
              <a:ext cx="3555731" cy="778271"/>
            </a:xfrm>
            <a:prstGeom prst="roundRect">
              <a:avLst>
                <a:gd name="adj" fmla="val 18150"/>
              </a:avLst>
            </a:prstGeom>
            <a:gradFill flip="none" rotWithShape="1">
              <a:gsLst>
                <a:gs pos="100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algn="ctr" defTabSz="914446">
                <a:defRPr/>
              </a:pPr>
              <a:endParaRPr lang="en-CA" sz="2667" kern="0" dirty="0"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latin typeface="Segoe UI Semibold"/>
              </a:endParaRPr>
            </a:p>
          </p:txBody>
        </p:sp>
        <p:sp>
          <p:nvSpPr>
            <p:cNvPr id="57" name="Rounded Rectangle 18" descr="Announcing">
              <a:extLst>
                <a:ext uri="{FF2B5EF4-FFF2-40B4-BE49-F238E27FC236}">
                  <a16:creationId xmlns:a16="http://schemas.microsoft.com/office/drawing/2014/main" id="{E0FD38C6-210E-1ED2-1DEC-794A1D1A5865}"/>
                </a:ext>
              </a:extLst>
            </p:cNvPr>
            <p:cNvSpPr/>
            <p:nvPr/>
          </p:nvSpPr>
          <p:spPr bwMode="auto">
            <a:xfrm>
              <a:off x="9688097" y="1612776"/>
              <a:ext cx="3401418" cy="821063"/>
            </a:xfrm>
            <a:prstGeom prst="roundRect">
              <a:avLst>
                <a:gd name="adj" fmla="val 18199"/>
              </a:avLst>
            </a:prstGeom>
            <a:blipFill dpi="0" rotWithShape="1">
              <a:blip r:embed="rId7"/>
              <a:srcRect/>
              <a:tile tx="0" ty="0" sx="100000" sy="100000" flip="none" algn="tl"/>
            </a:blipFill>
            <a:effectLst/>
            <a:scene3d>
              <a:camera prst="orthographicFront"/>
              <a:lightRig rig="contrasting" dir="t"/>
            </a:scene3d>
            <a:sp3d prstMaterial="flat">
              <a:bevelT w="57150" h="44450"/>
            </a:sp3d>
          </p:spPr>
          <p:txBody>
            <a:bodyPr wrap="none" lIns="118872" tIns="91440" rIns="118872" bIns="109728" rtlCol="0" anchor="ctr" anchorCtr="0">
              <a:spAutoFit/>
            </a:bodyPr>
            <a:lstStyle/>
            <a:p>
              <a:pPr defTabSz="914446">
                <a:defRPr/>
              </a:pPr>
              <a:r>
                <a:rPr lang="en-GB" sz="1867" kern="0" dirty="0">
                  <a:gradFill flip="none" rotWithShape="1">
                    <a:gsLst>
                      <a:gs pos="25904">
                        <a:srgbClr val="2F2F2F"/>
                      </a:gs>
                      <a:gs pos="46000">
                        <a:srgbClr val="2F2F2F"/>
                      </a:gs>
                    </a:gsLst>
                    <a:lin ang="2700000" scaled="1"/>
                    <a:tileRect/>
                  </a:gradFill>
                  <a:latin typeface="Segoe UI Semibold"/>
                </a:rPr>
                <a:t>More information: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938FAF8-348E-6ACD-8EFC-20DD35864C9E}"/>
              </a:ext>
            </a:extLst>
          </p:cNvPr>
          <p:cNvGrpSpPr/>
          <p:nvPr/>
        </p:nvGrpSpPr>
        <p:grpSpPr>
          <a:xfrm>
            <a:off x="7463959" y="1289035"/>
            <a:ext cx="3640920" cy="641040"/>
            <a:chOff x="8956577" y="1612776"/>
            <a:chExt cx="5461380" cy="961561"/>
          </a:xfrm>
        </p:grpSpPr>
        <p:sp>
          <p:nvSpPr>
            <p:cNvPr id="62" name="Rounded Rectangle 18">
              <a:extLst>
                <a:ext uri="{FF2B5EF4-FFF2-40B4-BE49-F238E27FC236}">
                  <a16:creationId xmlns:a16="http://schemas.microsoft.com/office/drawing/2014/main" id="{D5521978-F4C8-ACBF-038A-61AAA10E4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414" y="1796066"/>
              <a:ext cx="4543543" cy="778271"/>
            </a:xfrm>
            <a:prstGeom prst="roundRect">
              <a:avLst>
                <a:gd name="adj" fmla="val 18150"/>
              </a:avLst>
            </a:prstGeom>
            <a:gradFill flip="none" rotWithShape="1">
              <a:gsLst>
                <a:gs pos="100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wrap="square" lIns="91440" tIns="45720" rIns="91440" bIns="45720" rtlCol="0">
              <a:noAutofit/>
            </a:bodyPr>
            <a:lstStyle/>
            <a:p>
              <a:pPr algn="ctr" defTabSz="914446">
                <a:defRPr/>
              </a:pPr>
              <a:endParaRPr lang="en-CA" sz="2667" kern="0" dirty="0"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latin typeface="Segoe UI Semibold"/>
              </a:endParaRPr>
            </a:p>
          </p:txBody>
        </p:sp>
        <p:sp>
          <p:nvSpPr>
            <p:cNvPr id="63" name="Rounded Rectangle 18" descr="Announcing">
              <a:extLst>
                <a:ext uri="{FF2B5EF4-FFF2-40B4-BE49-F238E27FC236}">
                  <a16:creationId xmlns:a16="http://schemas.microsoft.com/office/drawing/2014/main" id="{DADDC93A-B7A2-CE6C-CBEA-DBB769CBE6B1}"/>
                </a:ext>
              </a:extLst>
            </p:cNvPr>
            <p:cNvSpPr/>
            <p:nvPr/>
          </p:nvSpPr>
          <p:spPr bwMode="auto">
            <a:xfrm>
              <a:off x="8956577" y="1612776"/>
              <a:ext cx="5192394" cy="821063"/>
            </a:xfrm>
            <a:prstGeom prst="roundRect">
              <a:avLst>
                <a:gd name="adj" fmla="val 18199"/>
              </a:avLst>
            </a:prstGeom>
            <a:blipFill>
              <a:blip r:embed="rId7"/>
              <a:tile tx="0" ty="0" sx="100000" sy="100000" flip="none" algn="tl"/>
            </a:blipFill>
            <a:effectLst/>
            <a:scene3d>
              <a:camera prst="orthographicFront"/>
              <a:lightRig rig="contrasting" dir="t"/>
            </a:scene3d>
            <a:sp3d prstMaterial="flat">
              <a:bevelT w="57150" h="44450"/>
            </a:sp3d>
          </p:spPr>
          <p:txBody>
            <a:bodyPr wrap="none" lIns="118872" tIns="91440" rIns="118872" bIns="109728" rtlCol="0" anchor="ctr" anchorCtr="0">
              <a:spAutoFit/>
            </a:bodyPr>
            <a:lstStyle/>
            <a:p>
              <a:pPr defTabSz="914446">
                <a:defRPr/>
              </a:pPr>
              <a:r>
                <a:rPr lang="en-GB" sz="1867" kern="0" dirty="0">
                  <a:gradFill flip="none" rotWithShape="1">
                    <a:gsLst>
                      <a:gs pos="25904">
                        <a:srgbClr val="2F2F2F"/>
                      </a:gs>
                      <a:gs pos="46000">
                        <a:srgbClr val="2F2F2F"/>
                      </a:gs>
                    </a:gsLst>
                    <a:lin ang="2700000" scaled="1"/>
                    <a:tileRect/>
                  </a:gradFill>
                  <a:latin typeface="Segoe UI Semibold"/>
                </a:rPr>
                <a:t>Keep the conversation going!</a:t>
              </a:r>
            </a:p>
          </p:txBody>
        </p:sp>
      </p:grp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176BCB-33BA-C333-E2C7-60885A115E7E}"/>
              </a:ext>
            </a:extLst>
          </p:cNvPr>
          <p:cNvSpPr txBox="1">
            <a:spLocks/>
          </p:cNvSpPr>
          <p:nvPr/>
        </p:nvSpPr>
        <p:spPr>
          <a:xfrm>
            <a:off x="6403297" y="3184066"/>
            <a:ext cx="5582920" cy="1375171"/>
          </a:xfrm>
          <a:prstGeom prst="rect">
            <a:avLst/>
          </a:prstGeom>
        </p:spPr>
        <p:txBody>
          <a:bodyPr/>
          <a:lstStyle>
            <a:lvl1pPr marL="137187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80" kern="1200" spc="0" baseline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70" marR="0" indent="-137187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20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4409" marR="0" indent="-12003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962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5871" marR="0" indent="-108606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5" marR="0" indent="-100982" algn="l" defTabSz="5597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84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9306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19181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9052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8927" indent="-139937" algn="l" defTabSz="5597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en-GB" sz="4400" spc="-21" dirty="0">
                <a:ln w="3175">
                  <a:noFill/>
                </a:ln>
                <a:gradFill>
                  <a:gsLst>
                    <a:gs pos="0">
                      <a:schemeClr val="accent4">
                        <a:lumMod val="20000"/>
                        <a:lumOff val="80000"/>
                      </a:schemeClr>
                    </a:gs>
                    <a:gs pos="99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atin typeface="Segoe UI Semibold"/>
              </a:rPr>
              <a:t>Sarah Lean</a:t>
            </a:r>
            <a:br>
              <a:rPr lang="en-GB" sz="4400" spc="-21" dirty="0">
                <a:ln w="3175">
                  <a:noFill/>
                </a:ln>
                <a:gradFill>
                  <a:gsLst>
                    <a:gs pos="0">
                      <a:schemeClr val="accent4">
                        <a:lumMod val="20000"/>
                        <a:lumOff val="80000"/>
                      </a:schemeClr>
                    </a:gs>
                    <a:gs pos="99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atin typeface="Segoe UI Semibold"/>
              </a:rPr>
            </a:br>
            <a:endParaRPr lang="en-GB" sz="4400" spc="-21" dirty="0">
              <a:ln w="3175">
                <a:noFill/>
              </a:ln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99000">
                    <a:schemeClr val="accent2">
                      <a:lumMod val="20000"/>
                      <a:lumOff val="80000"/>
                    </a:schemeClr>
                  </a:gs>
                </a:gsLst>
                <a:lin ang="2700000" scaled="0"/>
              </a:gradFill>
              <a:latin typeface="Segoe UI Semibold"/>
            </a:endParaRPr>
          </a:p>
          <a:p>
            <a:pPr marL="0" indent="0" algn="ctr">
              <a:lnSpc>
                <a:spcPts val="2400"/>
              </a:lnSpc>
              <a:buNone/>
            </a:pPr>
            <a:r>
              <a:rPr lang="en-GB" sz="4400" spc="-21" dirty="0">
                <a:ln w="3175">
                  <a:noFill/>
                </a:ln>
                <a:gradFill>
                  <a:gsLst>
                    <a:gs pos="0">
                      <a:schemeClr val="accent4">
                        <a:lumMod val="20000"/>
                        <a:lumOff val="80000"/>
                      </a:schemeClr>
                    </a:gs>
                    <a:gs pos="99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atin typeface="Segoe UI Semibold"/>
              </a:rPr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154339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-2.22222E-6 1.60494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015 L -2.91667E-6 -2.22222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719 -0.00015 L 4.86111E-6 -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0.03889 L -3.05556E-6 -7.40741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0.03889 L 2.91667E-6 -7.40741E-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14 0.00015 L 1.80556E-6 4.44444E-6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1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5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7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2" dur="1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4" dur="1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1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1" dur="1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614 0.00023 L 3.33333E-6 -3.33333E-6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719 -0.00016 L 0 3.45679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1718 -0.00023 L 5E-6 7.40741E-7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20" grpId="0" animBg="1"/>
      <p:bldP spid="120" grpId="1" animBg="1"/>
      <p:bldP spid="96" grpId="0" animBg="1"/>
      <p:bldP spid="96" grpId="1" animBg="1"/>
      <p:bldP spid="121" grpId="0" animBg="1"/>
      <p:bldP spid="121" grpId="1" animBg="1"/>
      <p:bldP spid="95" grpId="0" animBg="1"/>
      <p:bldP spid="95" grpId="1" animBg="1"/>
      <p:bldP spid="22" grpId="0"/>
      <p:bldP spid="25" grpId="0"/>
      <p:bldP spid="5" grpId="0"/>
      <p:bldP spid="5" grpId="1"/>
      <p:bldP spid="28" grpId="0" animBg="1"/>
      <p:bldP spid="28" grpId="1" animBg="1"/>
      <p:bldP spid="28" grpId="2" animBg="1"/>
      <p:bldP spid="54" grpId="0"/>
      <p:bldP spid="54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Git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5C81-E87C-B3E5-6C32-809521C2628A}"/>
              </a:ext>
            </a:extLst>
          </p:cNvPr>
          <p:cNvSpPr txBox="1"/>
          <p:nvPr/>
        </p:nvSpPr>
        <p:spPr>
          <a:xfrm>
            <a:off x="924128" y="2033081"/>
            <a:ext cx="84630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Free and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Supports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Tracks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Lightweight</a:t>
            </a:r>
          </a:p>
        </p:txBody>
      </p:sp>
    </p:spTree>
    <p:extLst>
      <p:ext uri="{BB962C8B-B14F-4D97-AF65-F5344CB8AC3E}">
        <p14:creationId xmlns:p14="http://schemas.microsoft.com/office/powerpoint/2010/main" val="117763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Install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5C81-E87C-B3E5-6C32-809521C2628A}"/>
              </a:ext>
            </a:extLst>
          </p:cNvPr>
          <p:cNvSpPr txBox="1"/>
          <p:nvPr/>
        </p:nvSpPr>
        <p:spPr>
          <a:xfrm>
            <a:off x="924127" y="2033081"/>
            <a:ext cx="101109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Download the Command Line tool (CLI)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Use a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Graphical User Interfaces (GUI) available</a:t>
            </a:r>
          </a:p>
        </p:txBody>
      </p:sp>
      <p:pic>
        <p:nvPicPr>
          <p:cNvPr id="9" name="Graphic 8" descr="Gears outline">
            <a:extLst>
              <a:ext uri="{FF2B5EF4-FFF2-40B4-BE49-F238E27FC236}">
                <a16:creationId xmlns:a16="http://schemas.microsoft.com/office/drawing/2014/main" id="{D1581E93-5CA5-48A3-8174-8B265687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7660" y="252358"/>
            <a:ext cx="2189372" cy="21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4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1EDEA7-1ED6-5BB4-65A2-4C43D4CB1A8A}"/>
              </a:ext>
            </a:extLst>
          </p:cNvPr>
          <p:cNvSpPr>
            <a:spLocks/>
          </p:cNvSpPr>
          <p:nvPr/>
        </p:nvSpPr>
        <p:spPr bwMode="auto">
          <a:xfrm>
            <a:off x="680606" y="1465512"/>
            <a:ext cx="11007771" cy="3672187"/>
          </a:xfrm>
          <a:prstGeom prst="roundRect">
            <a:avLst>
              <a:gd name="adj" fmla="val 3386"/>
            </a:avLst>
          </a:prstGeom>
          <a:gradFill flip="none" rotWithShape="0">
            <a:gsLst>
              <a:gs pos="0">
                <a:schemeClr val="bg1">
                  <a:alpha val="10000"/>
                </a:schemeClr>
              </a:gs>
              <a:gs pos="74796">
                <a:srgbClr val="FFFFFF">
                  <a:alpha val="10000"/>
                </a:srgbClr>
              </a:gs>
              <a:gs pos="88000">
                <a:srgbClr val="FFFFFF">
                  <a:alpha val="25000"/>
                </a:srgbClr>
              </a:gs>
              <a:gs pos="100000">
                <a:schemeClr val="bg1">
                  <a:alpha val="10000"/>
                </a:schemeClr>
              </a:gs>
            </a:gsLst>
            <a:lin ang="3600000" scaled="0"/>
            <a:tileRect/>
          </a:gradFill>
          <a:ln w="12700">
            <a:gradFill>
              <a:gsLst>
                <a:gs pos="0">
                  <a:srgbClr val="C00000"/>
                </a:gs>
                <a:gs pos="20000">
                  <a:srgbClr val="FF0000"/>
                </a:gs>
                <a:gs pos="80000">
                  <a:srgbClr val="FFC000"/>
                </a:gs>
                <a:gs pos="100000">
                  <a:srgbClr val="FFFF00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829EB-AD66-71AA-7192-AD59CC9AB38B}"/>
              </a:ext>
            </a:extLst>
          </p:cNvPr>
          <p:cNvSpPr txBox="1"/>
          <p:nvPr/>
        </p:nvSpPr>
        <p:spPr>
          <a:xfrm>
            <a:off x="1288027" y="1700484"/>
            <a:ext cx="9792930" cy="2640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2400" b="0" i="0" dirty="0">
              <a:solidFill>
                <a:schemeClr val="bg1"/>
              </a:solidFill>
              <a:effectLst/>
              <a:latin typeface="Lato" panose="020B0604020202020204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80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Agenda: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8000" b="1" dirty="0">
                <a:gradFill flip="none" rotWithShape="1">
                  <a:gsLst>
                    <a:gs pos="12000">
                      <a:srgbClr val="E22904"/>
                    </a:gs>
                    <a:gs pos="86000">
                      <a:srgbClr val="FFC000"/>
                    </a:gs>
                  </a:gsLst>
                  <a:lin ang="0" scaled="1"/>
                  <a:tileRect/>
                </a:gradFill>
                <a:latin typeface="Calibri" panose="020F0502020204030204"/>
              </a:rPr>
              <a:t>Learn Git commands.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049DF-1B40-09E9-836B-26CB2A4EF1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0099" y="3835972"/>
            <a:ext cx="1581412" cy="767469"/>
          </a:xfrm>
          <a:prstGeom prst="ellipse">
            <a:avLst/>
          </a:prstGeom>
          <a:noFill/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9864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815 0 L -1.66667E-6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Configure Git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60E3B-D727-B4DA-5D10-314E4D5B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69" y="2190997"/>
            <a:ext cx="9887261" cy="29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Clone a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83335-DC3D-E2D8-5B53-073FAE04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44" y="2284323"/>
            <a:ext cx="9419112" cy="30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718F-0F8A-71AF-6AAD-B94A6C4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n-lt"/>
              </a:rPr>
              <a:t>Clone a repository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F81DB7-4B84-701A-2561-9D343852F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923163"/>
              </p:ext>
            </p:extLst>
          </p:nvPr>
        </p:nvGraphicFramePr>
        <p:xfrm>
          <a:off x="800110" y="1585357"/>
          <a:ext cx="10591779" cy="447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4279120" imgH="10247400" progId="">
                  <p:embed/>
                </p:oleObj>
              </mc:Choice>
              <mc:Fallback>
                <p:oleObj r:id="rId3" imgW="24279120" imgH="102474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9F81DB7-4B84-701A-2561-9D343852F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10" y="1585357"/>
                        <a:ext cx="10591779" cy="447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0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Widescreen</PresentationFormat>
  <Paragraphs>98</Paragraphs>
  <Slides>31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Audiowide</vt:lpstr>
      <vt:lpstr>Calibri</vt:lpstr>
      <vt:lpstr>Calibri Light</vt:lpstr>
      <vt:lpstr>Lato</vt:lpstr>
      <vt:lpstr>Open Sans SemiBold</vt:lpstr>
      <vt:lpstr>Segoe UI</vt:lpstr>
      <vt:lpstr>Segoe UI Semibold</vt:lpstr>
      <vt:lpstr>Wingdings</vt:lpstr>
      <vt:lpstr>Office Theme</vt:lpstr>
      <vt:lpstr>PowerPoint Presentation</vt:lpstr>
      <vt:lpstr>Sarah Lean</vt:lpstr>
      <vt:lpstr>PowerPoint Presentation</vt:lpstr>
      <vt:lpstr>Git features</vt:lpstr>
      <vt:lpstr>Install Git</vt:lpstr>
      <vt:lpstr>PowerPoint Presentation</vt:lpstr>
      <vt:lpstr>Configure Git </vt:lpstr>
      <vt:lpstr>Clone a repository</vt:lpstr>
      <vt:lpstr>Clone a repository</vt:lpstr>
      <vt:lpstr>Add files</vt:lpstr>
      <vt:lpstr>Add files</vt:lpstr>
      <vt:lpstr>Add files</vt:lpstr>
      <vt:lpstr>Rename files</vt:lpstr>
      <vt:lpstr>Git mv... </vt:lpstr>
      <vt:lpstr>Rename file example</vt:lpstr>
      <vt:lpstr>Moving files</vt:lpstr>
      <vt:lpstr>Move file example</vt:lpstr>
      <vt:lpstr>Git mv options </vt:lpstr>
      <vt:lpstr>Commit changes</vt:lpstr>
      <vt:lpstr>Push changes</vt:lpstr>
      <vt:lpstr>Fetch changes</vt:lpstr>
      <vt:lpstr>PowerPoint Presentation</vt:lpstr>
      <vt:lpstr>Create a branch</vt:lpstr>
      <vt:lpstr>Push a branch</vt:lpstr>
      <vt:lpstr>PowerPoint Presentation</vt:lpstr>
      <vt:lpstr>Git Status</vt:lpstr>
      <vt:lpstr>Git Log</vt:lpstr>
      <vt:lpstr>Git Blame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2022-11-09T09:10:55Z</dcterms:created>
  <dcterms:modified xsi:type="dcterms:W3CDTF">2022-11-09T09:11:06Z</dcterms:modified>
</cp:coreProperties>
</file>